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54" r:id="rId2"/>
    <p:sldMasterId id="2147483966" r:id="rId3"/>
  </p:sldMasterIdLst>
  <p:notesMasterIdLst>
    <p:notesMasterId r:id="rId66"/>
  </p:notesMasterIdLst>
  <p:sldIdLst>
    <p:sldId id="256" r:id="rId4"/>
    <p:sldId id="344" r:id="rId5"/>
    <p:sldId id="345" r:id="rId6"/>
    <p:sldId id="292" r:id="rId7"/>
    <p:sldId id="259" r:id="rId8"/>
    <p:sldId id="346" r:id="rId9"/>
    <p:sldId id="293" r:id="rId10"/>
    <p:sldId id="289" r:id="rId11"/>
    <p:sldId id="295" r:id="rId12"/>
    <p:sldId id="294" r:id="rId13"/>
    <p:sldId id="262" r:id="rId14"/>
    <p:sldId id="348" r:id="rId15"/>
    <p:sldId id="359" r:id="rId16"/>
    <p:sldId id="261" r:id="rId17"/>
    <p:sldId id="263" r:id="rId18"/>
    <p:sldId id="297" r:id="rId19"/>
    <p:sldId id="264" r:id="rId20"/>
    <p:sldId id="298" r:id="rId21"/>
    <p:sldId id="299" r:id="rId22"/>
    <p:sldId id="349" r:id="rId23"/>
    <p:sldId id="265" r:id="rId24"/>
    <p:sldId id="300" r:id="rId25"/>
    <p:sldId id="301" r:id="rId26"/>
    <p:sldId id="302" r:id="rId27"/>
    <p:sldId id="318" r:id="rId28"/>
    <p:sldId id="319" r:id="rId29"/>
    <p:sldId id="303" r:id="rId30"/>
    <p:sldId id="304" r:id="rId31"/>
    <p:sldId id="350" r:id="rId32"/>
    <p:sldId id="305" r:id="rId33"/>
    <p:sldId id="358" r:id="rId34"/>
    <p:sldId id="351" r:id="rId35"/>
    <p:sldId id="315" r:id="rId36"/>
    <p:sldId id="316" r:id="rId37"/>
    <p:sldId id="323" r:id="rId38"/>
    <p:sldId id="329" r:id="rId39"/>
    <p:sldId id="355" r:id="rId40"/>
    <p:sldId id="330" r:id="rId41"/>
    <p:sldId id="353" r:id="rId42"/>
    <p:sldId id="354" r:id="rId43"/>
    <p:sldId id="266" r:id="rId44"/>
    <p:sldId id="267" r:id="rId45"/>
    <p:sldId id="285" r:id="rId46"/>
    <p:sldId id="287" r:id="rId47"/>
    <p:sldId id="282" r:id="rId48"/>
    <p:sldId id="283" r:id="rId49"/>
    <p:sldId id="291" r:id="rId50"/>
    <p:sldId id="270" r:id="rId51"/>
    <p:sldId id="271" r:id="rId52"/>
    <p:sldId id="286" r:id="rId53"/>
    <p:sldId id="272" r:id="rId54"/>
    <p:sldId id="274" r:id="rId55"/>
    <p:sldId id="275" r:id="rId56"/>
    <p:sldId id="347" r:id="rId57"/>
    <p:sldId id="276" r:id="rId58"/>
    <p:sldId id="277" r:id="rId59"/>
    <p:sldId id="278" r:id="rId60"/>
    <p:sldId id="279" r:id="rId61"/>
    <p:sldId id="280" r:id="rId62"/>
    <p:sldId id="281" r:id="rId63"/>
    <p:sldId id="284" r:id="rId64"/>
    <p:sldId id="357" r:id="rId6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C5BB"/>
    <a:srgbClr val="45AAB5"/>
    <a:srgbClr val="FF9933"/>
    <a:srgbClr val="F2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38" autoAdjust="0"/>
  </p:normalViewPr>
  <p:slideViewPr>
    <p:cSldViewPr snapToGrid="0">
      <p:cViewPr varScale="1">
        <p:scale>
          <a:sx n="70" d="100"/>
          <a:sy n="70" d="100"/>
        </p:scale>
        <p:origin x="109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image" Target="../media/image44.jpeg"/><Relationship Id="rId4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9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image" Target="../media/image44.jpeg"/><Relationship Id="rId4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9C436-9CED-4F85-9978-35F937D4C8D9}" type="doc">
      <dgm:prSet loTypeId="urn:microsoft.com/office/officeart/2005/8/layout/venn3" loCatId="relationship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tr-TR"/>
        </a:p>
      </dgm:t>
    </dgm:pt>
    <dgm:pt modelId="{28655954-846A-425B-B825-260F1D181DE6}">
      <dgm:prSet phldrT="[Metin]"/>
      <dgm:spPr/>
      <dgm:t>
        <a:bodyPr/>
        <a:lstStyle/>
        <a:p>
          <a:r>
            <a:rPr lang="tr-TR" b="1" dirty="0" smtClean="0">
              <a:solidFill>
                <a:schemeClr val="bg1"/>
              </a:solidFill>
            </a:rPr>
            <a:t>İnsan-Bilgisayar Etkileşiminin Doğal Dil ile Yapılması</a:t>
          </a:r>
          <a:endParaRPr lang="tr-TR" b="1" dirty="0">
            <a:solidFill>
              <a:schemeClr val="bg1"/>
            </a:solidFill>
          </a:endParaRPr>
        </a:p>
      </dgm:t>
    </dgm:pt>
    <dgm:pt modelId="{49615A14-CFFE-4811-8DA5-D520BD5BA996}" type="parTrans" cxnId="{C752D8EF-31E2-4EBE-AC3E-3111E987586A}">
      <dgm:prSet/>
      <dgm:spPr/>
      <dgm:t>
        <a:bodyPr/>
        <a:lstStyle/>
        <a:p>
          <a:endParaRPr lang="tr-TR"/>
        </a:p>
      </dgm:t>
    </dgm:pt>
    <dgm:pt modelId="{C5529FA6-1E38-4D15-B862-E88820D3B97B}" type="sibTrans" cxnId="{C752D8EF-31E2-4EBE-AC3E-3111E987586A}">
      <dgm:prSet/>
      <dgm:spPr/>
      <dgm:t>
        <a:bodyPr/>
        <a:lstStyle/>
        <a:p>
          <a:endParaRPr lang="tr-TR"/>
        </a:p>
      </dgm:t>
    </dgm:pt>
    <dgm:pt modelId="{3265E575-1D67-4CF2-A319-827205199AA4}">
      <dgm:prSet phldrT="[Metin]"/>
      <dgm:spPr/>
      <dgm:t>
        <a:bodyPr/>
        <a:lstStyle/>
        <a:p>
          <a:r>
            <a:rPr lang="tr-TR" b="1" dirty="0" smtClean="0">
              <a:solidFill>
                <a:schemeClr val="bg1"/>
              </a:solidFill>
            </a:rPr>
            <a:t>İnsan-İnsan Etkileşiminin Zenginleştirilmesi / Kolaylaştırılması </a:t>
          </a:r>
          <a:endParaRPr lang="tr-TR" b="1" dirty="0">
            <a:solidFill>
              <a:schemeClr val="bg1"/>
            </a:solidFill>
          </a:endParaRPr>
        </a:p>
      </dgm:t>
    </dgm:pt>
    <dgm:pt modelId="{5B34C362-3B3D-4615-B983-AD4A92CDD79D}" type="parTrans" cxnId="{32C29B35-203D-4E89-AE07-3AD2F05859B5}">
      <dgm:prSet/>
      <dgm:spPr/>
      <dgm:t>
        <a:bodyPr/>
        <a:lstStyle/>
        <a:p>
          <a:endParaRPr lang="tr-TR"/>
        </a:p>
      </dgm:t>
    </dgm:pt>
    <dgm:pt modelId="{4409A466-B534-45F7-A74A-64D96F4C66E0}" type="sibTrans" cxnId="{32C29B35-203D-4E89-AE07-3AD2F05859B5}">
      <dgm:prSet/>
      <dgm:spPr/>
      <dgm:t>
        <a:bodyPr/>
        <a:lstStyle/>
        <a:p>
          <a:endParaRPr lang="tr-TR"/>
        </a:p>
      </dgm:t>
    </dgm:pt>
    <dgm:pt modelId="{6A8E1BB3-0206-4400-95E9-9B1800B13450}" type="pres">
      <dgm:prSet presAssocID="{F249C436-9CED-4F85-9978-35F937D4C8D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D923E177-832D-4C3E-A517-8FA03F9DC6E7}" type="pres">
      <dgm:prSet presAssocID="{28655954-846A-425B-B825-260F1D181DE6}" presName="Name5" presStyleLbl="vennNode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4093E21-2460-4058-9E8B-2AAD9786451A}" type="pres">
      <dgm:prSet presAssocID="{C5529FA6-1E38-4D15-B862-E88820D3B97B}" presName="space" presStyleCnt="0"/>
      <dgm:spPr/>
      <dgm:t>
        <a:bodyPr/>
        <a:lstStyle/>
        <a:p>
          <a:endParaRPr lang="tr-TR"/>
        </a:p>
      </dgm:t>
    </dgm:pt>
    <dgm:pt modelId="{F5064D65-53B3-445A-AE11-C3A9075AB569}" type="pres">
      <dgm:prSet presAssocID="{3265E575-1D67-4CF2-A319-827205199AA4}" presName="Name5" presStyleLbl="vennNode1" presStyleIdx="1" presStyleCnt="2" custScaleX="10528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22B00E23-6D4F-4140-AD88-6948C637D58D}" type="presOf" srcId="{28655954-846A-425B-B825-260F1D181DE6}" destId="{D923E177-832D-4C3E-A517-8FA03F9DC6E7}" srcOrd="0" destOrd="0" presId="urn:microsoft.com/office/officeart/2005/8/layout/venn3"/>
    <dgm:cxn modelId="{4189A210-B9D5-40A9-A244-2580F4B93768}" type="presOf" srcId="{F249C436-9CED-4F85-9978-35F937D4C8D9}" destId="{6A8E1BB3-0206-4400-95E9-9B1800B13450}" srcOrd="0" destOrd="0" presId="urn:microsoft.com/office/officeart/2005/8/layout/venn3"/>
    <dgm:cxn modelId="{C752D8EF-31E2-4EBE-AC3E-3111E987586A}" srcId="{F249C436-9CED-4F85-9978-35F937D4C8D9}" destId="{28655954-846A-425B-B825-260F1D181DE6}" srcOrd="0" destOrd="0" parTransId="{49615A14-CFFE-4811-8DA5-D520BD5BA996}" sibTransId="{C5529FA6-1E38-4D15-B862-E88820D3B97B}"/>
    <dgm:cxn modelId="{4591311D-411A-4E34-B527-A7B17B857B30}" type="presOf" srcId="{3265E575-1D67-4CF2-A319-827205199AA4}" destId="{F5064D65-53B3-445A-AE11-C3A9075AB569}" srcOrd="0" destOrd="0" presId="urn:microsoft.com/office/officeart/2005/8/layout/venn3"/>
    <dgm:cxn modelId="{32C29B35-203D-4E89-AE07-3AD2F05859B5}" srcId="{F249C436-9CED-4F85-9978-35F937D4C8D9}" destId="{3265E575-1D67-4CF2-A319-827205199AA4}" srcOrd="1" destOrd="0" parTransId="{5B34C362-3B3D-4615-B983-AD4A92CDD79D}" sibTransId="{4409A466-B534-45F7-A74A-64D96F4C66E0}"/>
    <dgm:cxn modelId="{1118E2D7-E9D1-4421-B540-2B5530DADE81}" type="presParOf" srcId="{6A8E1BB3-0206-4400-95E9-9B1800B13450}" destId="{D923E177-832D-4C3E-A517-8FA03F9DC6E7}" srcOrd="0" destOrd="0" presId="urn:microsoft.com/office/officeart/2005/8/layout/venn3"/>
    <dgm:cxn modelId="{61356510-0A2A-4CC8-8825-645A08E7FDDA}" type="presParOf" srcId="{6A8E1BB3-0206-4400-95E9-9B1800B13450}" destId="{04093E21-2460-4058-9E8B-2AAD9786451A}" srcOrd="1" destOrd="0" presId="urn:microsoft.com/office/officeart/2005/8/layout/venn3"/>
    <dgm:cxn modelId="{8F501B81-4D07-4946-A737-6C0602467FAC}" type="presParOf" srcId="{6A8E1BB3-0206-4400-95E9-9B1800B13450}" destId="{F5064D65-53B3-445A-AE11-C3A9075AB569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293FA-2AF1-431F-9395-94DC5C48988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tr-TR"/>
        </a:p>
      </dgm:t>
    </dgm:pt>
    <dgm:pt modelId="{D64F7994-D4ED-4058-BC31-BD33E1AFCA69}">
      <dgm:prSet/>
      <dgm:spPr/>
      <dgm:t>
        <a:bodyPr/>
        <a:lstStyle/>
        <a:p>
          <a:r>
            <a:rPr lang="tr-TR" dirty="0" smtClean="0"/>
            <a:t>VERİ KAYNAĞI</a:t>
          </a:r>
          <a:endParaRPr lang="tr-TR" dirty="0"/>
        </a:p>
      </dgm:t>
    </dgm:pt>
    <dgm:pt modelId="{FE4A39B6-518A-4289-A89E-6F8E6FD2A712}" type="parTrans" cxnId="{FC982856-3EC2-43BD-88EB-57B622A9CA8F}">
      <dgm:prSet/>
      <dgm:spPr/>
      <dgm:t>
        <a:bodyPr/>
        <a:lstStyle/>
        <a:p>
          <a:endParaRPr lang="tr-TR"/>
        </a:p>
      </dgm:t>
    </dgm:pt>
    <dgm:pt modelId="{56778DC3-CAA3-4303-A2DC-249719C0C33F}" type="sibTrans" cxnId="{FC982856-3EC2-43BD-88EB-57B622A9CA8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tr-TR"/>
        </a:p>
      </dgm:t>
    </dgm:pt>
    <dgm:pt modelId="{AEFA9685-2914-4EB5-B0F9-BBE97B773336}">
      <dgm:prSet phldrT="[Metin]"/>
      <dgm:spPr/>
      <dgm:t>
        <a:bodyPr/>
        <a:lstStyle/>
        <a:p>
          <a:endParaRPr lang="tr-TR" dirty="0"/>
        </a:p>
      </dgm:t>
    </dgm:pt>
    <dgm:pt modelId="{308E424D-F718-4AFE-B7AB-ECDCF11BFBE2}" type="parTrans" cxnId="{58221B78-4D0A-4AD3-9CC1-80F33E1839F5}">
      <dgm:prSet/>
      <dgm:spPr/>
      <dgm:t>
        <a:bodyPr/>
        <a:lstStyle/>
        <a:p>
          <a:endParaRPr lang="tr-TR"/>
        </a:p>
      </dgm:t>
    </dgm:pt>
    <dgm:pt modelId="{02CBE1D6-BFEF-4FE5-B843-EA4DACCC5475}" type="sibTrans" cxnId="{58221B78-4D0A-4AD3-9CC1-80F33E1839F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t>
        <a:bodyPr/>
        <a:lstStyle/>
        <a:p>
          <a:endParaRPr lang="tr-TR"/>
        </a:p>
      </dgm:t>
    </dgm:pt>
    <dgm:pt modelId="{71273309-3722-47DD-B96F-CE4F12E91E52}">
      <dgm:prSet phldrT="[Metin]"/>
      <dgm:spPr/>
      <dgm:t>
        <a:bodyPr/>
        <a:lstStyle/>
        <a:p>
          <a:endParaRPr lang="tr-TR" dirty="0"/>
        </a:p>
      </dgm:t>
    </dgm:pt>
    <dgm:pt modelId="{97077761-645B-429B-90AF-6C6AA31AA85F}" type="parTrans" cxnId="{FE67513F-757D-4B38-9849-D2A0AF1B79B9}">
      <dgm:prSet/>
      <dgm:spPr/>
      <dgm:t>
        <a:bodyPr/>
        <a:lstStyle/>
        <a:p>
          <a:endParaRPr lang="tr-TR"/>
        </a:p>
      </dgm:t>
    </dgm:pt>
    <dgm:pt modelId="{A259D0AF-D915-444D-9019-8AF39864DFF4}" type="sibTrans" cxnId="{FE67513F-757D-4B38-9849-D2A0AF1B79B9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5A670210-4313-49E2-B8D4-DB22873AEED3}">
      <dgm:prSet phldrT="[Metin]"/>
      <dgm:spPr/>
      <dgm:t>
        <a:bodyPr/>
        <a:lstStyle/>
        <a:p>
          <a:endParaRPr lang="tr-TR" dirty="0"/>
        </a:p>
      </dgm:t>
    </dgm:pt>
    <dgm:pt modelId="{42170EC6-5F86-446D-8E31-2EB7EEBA4621}" type="parTrans" cxnId="{DC4E587B-3772-405E-91F2-5561A319D026}">
      <dgm:prSet/>
      <dgm:spPr/>
      <dgm:t>
        <a:bodyPr/>
        <a:lstStyle/>
        <a:p>
          <a:endParaRPr lang="tr-TR"/>
        </a:p>
      </dgm:t>
    </dgm:pt>
    <dgm:pt modelId="{D3D838C4-02DD-4139-9D50-5B43032309AA}" type="sibTrans" cxnId="{DC4E587B-3772-405E-91F2-5561A319D02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2CE03A3B-CE4D-4B0E-9CCE-C450A0B4BFFB}">
      <dgm:prSet phldrT="[Metin]"/>
      <dgm:spPr/>
      <dgm:t>
        <a:bodyPr/>
        <a:lstStyle/>
        <a:p>
          <a:endParaRPr lang="tr-TR" dirty="0"/>
        </a:p>
      </dgm:t>
    </dgm:pt>
    <dgm:pt modelId="{29BFFB49-031D-4285-875D-97701C0106BC}" type="parTrans" cxnId="{683D12D1-A246-40F9-8555-24B97266DC9C}">
      <dgm:prSet/>
      <dgm:spPr/>
      <dgm:t>
        <a:bodyPr/>
        <a:lstStyle/>
        <a:p>
          <a:endParaRPr lang="tr-TR"/>
        </a:p>
      </dgm:t>
    </dgm:pt>
    <dgm:pt modelId="{A7DC5BFA-DBD0-4A68-8220-EAB044ED561A}" type="sibTrans" cxnId="{683D12D1-A246-40F9-8555-24B97266DC9C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tr-TR"/>
        </a:p>
      </dgm:t>
    </dgm:pt>
    <dgm:pt modelId="{6A82A23C-ABDF-4E44-BE83-8AB028A0AFCF}" type="pres">
      <dgm:prSet presAssocID="{2B3293FA-2AF1-431F-9395-94DC5C48988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tr-TR"/>
        </a:p>
      </dgm:t>
    </dgm:pt>
    <dgm:pt modelId="{92C2E53C-3D1E-4E38-8F46-0C51EFC39BF7}" type="pres">
      <dgm:prSet presAssocID="{2B3293FA-2AF1-431F-9395-94DC5C48988D}" presName="Name1" presStyleCnt="0"/>
      <dgm:spPr/>
    </dgm:pt>
    <dgm:pt modelId="{4D5ACD65-2E32-435F-936C-46CB81C26B48}" type="pres">
      <dgm:prSet presAssocID="{56778DC3-CAA3-4303-A2DC-249719C0C33F}" presName="picture_1" presStyleCnt="0"/>
      <dgm:spPr/>
    </dgm:pt>
    <dgm:pt modelId="{E9539A68-ABDE-4FAB-834D-7EFA76DD3B72}" type="pres">
      <dgm:prSet presAssocID="{56778DC3-CAA3-4303-A2DC-249719C0C33F}" presName="pictureRepeatNode" presStyleLbl="alignImgPlace1" presStyleIdx="0" presStyleCnt="5" custScaleX="74916" custScaleY="73835" custLinFactNeighborX="-40602" custLinFactNeighborY="-2707"/>
      <dgm:spPr/>
      <dgm:t>
        <a:bodyPr/>
        <a:lstStyle/>
        <a:p>
          <a:endParaRPr lang="tr-TR"/>
        </a:p>
      </dgm:t>
    </dgm:pt>
    <dgm:pt modelId="{D8289573-5C06-42CE-8F69-8851682E727E}" type="pres">
      <dgm:prSet presAssocID="{D64F7994-D4ED-4058-BC31-BD33E1AFCA69}" presName="text_1" presStyleLbl="node1" presStyleIdx="0" presStyleCnt="0" custScaleX="97159" custScaleY="43436" custLinFactNeighborX="-60972" custLinFactNeighborY="6835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3D96B15-567D-40ED-92A2-271B1EAAEC51}" type="pres">
      <dgm:prSet presAssocID="{A259D0AF-D915-444D-9019-8AF39864DFF4}" presName="picture_2" presStyleCnt="0"/>
      <dgm:spPr/>
    </dgm:pt>
    <dgm:pt modelId="{DF15CDB8-C03A-4D5D-9CB4-94E1A358C703}" type="pres">
      <dgm:prSet presAssocID="{A259D0AF-D915-444D-9019-8AF39864DFF4}" presName="pictureRepeatNode" presStyleLbl="alignImgPlace1" presStyleIdx="1" presStyleCnt="5" custLinFactNeighborX="57895"/>
      <dgm:spPr/>
      <dgm:t>
        <a:bodyPr/>
        <a:lstStyle/>
        <a:p>
          <a:endParaRPr lang="tr-TR"/>
        </a:p>
      </dgm:t>
    </dgm:pt>
    <dgm:pt modelId="{14EE74C8-58F4-4B77-8C9B-260CD88D91A5}" type="pres">
      <dgm:prSet presAssocID="{71273309-3722-47DD-B96F-CE4F12E91E52}" presName="line_2" presStyleLbl="parChTrans1D1" presStyleIdx="0" presStyleCnt="4"/>
      <dgm:spPr/>
    </dgm:pt>
    <dgm:pt modelId="{115DB456-A0A6-48B5-A762-7FFEC9D6BC1C}" type="pres">
      <dgm:prSet presAssocID="{71273309-3722-47DD-B96F-CE4F12E91E52}" presName="textparent_2" presStyleLbl="node1" presStyleIdx="0" presStyleCnt="0"/>
      <dgm:spPr/>
    </dgm:pt>
    <dgm:pt modelId="{1FFA45D2-6220-4B7B-8F79-307DF12BC05B}" type="pres">
      <dgm:prSet presAssocID="{71273309-3722-47DD-B96F-CE4F12E91E52}" presName="text_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8E7F20E-C443-497C-8D06-3D5FD39EA1F1}" type="pres">
      <dgm:prSet presAssocID="{D3D838C4-02DD-4139-9D50-5B43032309AA}" presName="picture_3" presStyleCnt="0"/>
      <dgm:spPr/>
    </dgm:pt>
    <dgm:pt modelId="{057CEC66-6470-419B-80FC-8AC5C7D493A9}" type="pres">
      <dgm:prSet presAssocID="{D3D838C4-02DD-4139-9D50-5B43032309AA}" presName="pictureRepeatNode" presStyleLbl="alignImgPlace1" presStyleIdx="2" presStyleCnt="5" custLinFactNeighborX="60151" custLinFactNeighborY="-3760"/>
      <dgm:spPr/>
      <dgm:t>
        <a:bodyPr/>
        <a:lstStyle/>
        <a:p>
          <a:endParaRPr lang="tr-TR"/>
        </a:p>
      </dgm:t>
    </dgm:pt>
    <dgm:pt modelId="{4A669F41-9FEB-47FC-8D92-AB110E9251D1}" type="pres">
      <dgm:prSet presAssocID="{5A670210-4313-49E2-B8D4-DB22873AEED3}" presName="line_3" presStyleLbl="parChTrans1D1" presStyleIdx="1" presStyleCnt="4"/>
      <dgm:spPr/>
    </dgm:pt>
    <dgm:pt modelId="{1051876D-7E7A-4C20-91B2-FCB5A43C6C47}" type="pres">
      <dgm:prSet presAssocID="{5A670210-4313-49E2-B8D4-DB22873AEED3}" presName="textparent_3" presStyleLbl="node1" presStyleIdx="0" presStyleCnt="0"/>
      <dgm:spPr/>
    </dgm:pt>
    <dgm:pt modelId="{1E88259D-9DC2-4287-A416-76F6CB0E963A}" type="pres">
      <dgm:prSet presAssocID="{5A670210-4313-49E2-B8D4-DB22873AEED3}" presName="text_3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7E2059A-5A54-41AF-85AF-99C040369041}" type="pres">
      <dgm:prSet presAssocID="{A7DC5BFA-DBD0-4A68-8220-EAB044ED561A}" presName="picture_4" presStyleCnt="0"/>
      <dgm:spPr/>
    </dgm:pt>
    <dgm:pt modelId="{1EAD3EFC-10A0-44FD-8A27-6DE2D8F6E91F}" type="pres">
      <dgm:prSet presAssocID="{A7DC5BFA-DBD0-4A68-8220-EAB044ED561A}" presName="pictureRepeatNode" presStyleLbl="alignImgPlace1" presStyleIdx="3" presStyleCnt="5" custScaleX="148264" custScaleY="117456" custLinFactX="76350" custLinFactNeighborX="100000" custLinFactNeighborY="-34859"/>
      <dgm:spPr/>
      <dgm:t>
        <a:bodyPr/>
        <a:lstStyle/>
        <a:p>
          <a:endParaRPr lang="tr-TR"/>
        </a:p>
      </dgm:t>
    </dgm:pt>
    <dgm:pt modelId="{CE8DE327-B6EA-42B0-ADFE-E96787317761}" type="pres">
      <dgm:prSet presAssocID="{2CE03A3B-CE4D-4B0E-9CCE-C450A0B4BFFB}" presName="line_4" presStyleLbl="parChTrans1D1" presStyleIdx="2" presStyleCnt="4" custLinFactNeighborX="20356"/>
      <dgm:spPr/>
    </dgm:pt>
    <dgm:pt modelId="{F1BBD9C6-1B57-4FD2-B183-F4731DAE44C4}" type="pres">
      <dgm:prSet presAssocID="{2CE03A3B-CE4D-4B0E-9CCE-C450A0B4BFFB}" presName="textparent_4" presStyleLbl="node1" presStyleIdx="0" presStyleCnt="0"/>
      <dgm:spPr/>
    </dgm:pt>
    <dgm:pt modelId="{B97062A4-70B7-4BB2-A0E6-D022C2813020}" type="pres">
      <dgm:prSet presAssocID="{2CE03A3B-CE4D-4B0E-9CCE-C450A0B4BFFB}" presName="text_4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A69992C-AB86-4933-B8D4-58A36FF5D9B7}" type="pres">
      <dgm:prSet presAssocID="{02CBE1D6-BFEF-4FE5-B843-EA4DACCC5475}" presName="picture_5" presStyleCnt="0"/>
      <dgm:spPr/>
    </dgm:pt>
    <dgm:pt modelId="{03EE0B03-E1B8-4DB2-B82D-A892077CE979}" type="pres">
      <dgm:prSet presAssocID="{02CBE1D6-BFEF-4FE5-B843-EA4DACCC5475}" presName="pictureRepeatNode" presStyleLbl="alignImgPlace1" presStyleIdx="4" presStyleCnt="5" custScaleX="125713" custScaleY="127819" custLinFactNeighborX="84963" custLinFactNeighborY="-3008"/>
      <dgm:spPr/>
      <dgm:t>
        <a:bodyPr/>
        <a:lstStyle/>
        <a:p>
          <a:endParaRPr lang="tr-TR"/>
        </a:p>
      </dgm:t>
    </dgm:pt>
    <dgm:pt modelId="{AC479450-6393-4663-9979-C153EB645850}" type="pres">
      <dgm:prSet presAssocID="{AEFA9685-2914-4EB5-B0F9-BBE97B773336}" presName="line_5" presStyleLbl="parChTrans1D1" presStyleIdx="3" presStyleCnt="4"/>
      <dgm:spPr/>
    </dgm:pt>
    <dgm:pt modelId="{64A26916-73CC-4733-A70A-7AA4946E9A83}" type="pres">
      <dgm:prSet presAssocID="{AEFA9685-2914-4EB5-B0F9-BBE97B773336}" presName="textparent_5" presStyleLbl="node1" presStyleIdx="0" presStyleCnt="0"/>
      <dgm:spPr/>
    </dgm:pt>
    <dgm:pt modelId="{325705DD-3252-431D-B8DD-A32000611809}" type="pres">
      <dgm:prSet presAssocID="{AEFA9685-2914-4EB5-B0F9-BBE97B773336}" presName="text_5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E67513F-757D-4B38-9849-D2A0AF1B79B9}" srcId="{2B3293FA-2AF1-431F-9395-94DC5C48988D}" destId="{71273309-3722-47DD-B96F-CE4F12E91E52}" srcOrd="1" destOrd="0" parTransId="{97077761-645B-429B-90AF-6C6AA31AA85F}" sibTransId="{A259D0AF-D915-444D-9019-8AF39864DFF4}"/>
    <dgm:cxn modelId="{DC4E587B-3772-405E-91F2-5561A319D026}" srcId="{2B3293FA-2AF1-431F-9395-94DC5C48988D}" destId="{5A670210-4313-49E2-B8D4-DB22873AEED3}" srcOrd="2" destOrd="0" parTransId="{42170EC6-5F86-446D-8E31-2EB7EEBA4621}" sibTransId="{D3D838C4-02DD-4139-9D50-5B43032309AA}"/>
    <dgm:cxn modelId="{204165CA-B95B-4FEA-823F-B496CC1BB800}" type="presOf" srcId="{2B3293FA-2AF1-431F-9395-94DC5C48988D}" destId="{6A82A23C-ABDF-4E44-BE83-8AB028A0AFCF}" srcOrd="0" destOrd="0" presId="urn:microsoft.com/office/officeart/2008/layout/CircularPictureCallout"/>
    <dgm:cxn modelId="{E7F3F9B2-270D-44D4-915E-A8B3ED0B6039}" type="presOf" srcId="{A7DC5BFA-DBD0-4A68-8220-EAB044ED561A}" destId="{1EAD3EFC-10A0-44FD-8A27-6DE2D8F6E91F}" srcOrd="0" destOrd="0" presId="urn:microsoft.com/office/officeart/2008/layout/CircularPictureCallout"/>
    <dgm:cxn modelId="{9A9D6908-7039-44A1-AAA2-4F7E90FD95B7}" type="presOf" srcId="{56778DC3-CAA3-4303-A2DC-249719C0C33F}" destId="{E9539A68-ABDE-4FAB-834D-7EFA76DD3B72}" srcOrd="0" destOrd="0" presId="urn:microsoft.com/office/officeart/2008/layout/CircularPictureCallout"/>
    <dgm:cxn modelId="{58221B78-4D0A-4AD3-9CC1-80F33E1839F5}" srcId="{2B3293FA-2AF1-431F-9395-94DC5C48988D}" destId="{AEFA9685-2914-4EB5-B0F9-BBE97B773336}" srcOrd="4" destOrd="0" parTransId="{308E424D-F718-4AFE-B7AB-ECDCF11BFBE2}" sibTransId="{02CBE1D6-BFEF-4FE5-B843-EA4DACCC5475}"/>
    <dgm:cxn modelId="{683D12D1-A246-40F9-8555-24B97266DC9C}" srcId="{2B3293FA-2AF1-431F-9395-94DC5C48988D}" destId="{2CE03A3B-CE4D-4B0E-9CCE-C450A0B4BFFB}" srcOrd="3" destOrd="0" parTransId="{29BFFB49-031D-4285-875D-97701C0106BC}" sibTransId="{A7DC5BFA-DBD0-4A68-8220-EAB044ED561A}"/>
    <dgm:cxn modelId="{CBF664D3-A750-4481-84DC-8689D3C21F12}" type="presOf" srcId="{02CBE1D6-BFEF-4FE5-B843-EA4DACCC5475}" destId="{03EE0B03-E1B8-4DB2-B82D-A892077CE979}" srcOrd="0" destOrd="0" presId="urn:microsoft.com/office/officeart/2008/layout/CircularPictureCallout"/>
    <dgm:cxn modelId="{FC982856-3EC2-43BD-88EB-57B622A9CA8F}" srcId="{2B3293FA-2AF1-431F-9395-94DC5C48988D}" destId="{D64F7994-D4ED-4058-BC31-BD33E1AFCA69}" srcOrd="0" destOrd="0" parTransId="{FE4A39B6-518A-4289-A89E-6F8E6FD2A712}" sibTransId="{56778DC3-CAA3-4303-A2DC-249719C0C33F}"/>
    <dgm:cxn modelId="{BF0E4275-ED5C-4CAA-9FD8-35E7EEA576FC}" type="presOf" srcId="{5A670210-4313-49E2-B8D4-DB22873AEED3}" destId="{1E88259D-9DC2-4287-A416-76F6CB0E963A}" srcOrd="0" destOrd="0" presId="urn:microsoft.com/office/officeart/2008/layout/CircularPictureCallout"/>
    <dgm:cxn modelId="{C4A58F8F-FA08-4B78-9207-D3964927DCB7}" type="presOf" srcId="{2CE03A3B-CE4D-4B0E-9CCE-C450A0B4BFFB}" destId="{B97062A4-70B7-4BB2-A0E6-D022C2813020}" srcOrd="0" destOrd="0" presId="urn:microsoft.com/office/officeart/2008/layout/CircularPictureCallout"/>
    <dgm:cxn modelId="{0E9E4F5C-269F-42C0-AAB3-EED6E80C3223}" type="presOf" srcId="{71273309-3722-47DD-B96F-CE4F12E91E52}" destId="{1FFA45D2-6220-4B7B-8F79-307DF12BC05B}" srcOrd="0" destOrd="0" presId="urn:microsoft.com/office/officeart/2008/layout/CircularPictureCallout"/>
    <dgm:cxn modelId="{66534E95-5852-45DB-858A-8D7CBCDFF87A}" type="presOf" srcId="{A259D0AF-D915-444D-9019-8AF39864DFF4}" destId="{DF15CDB8-C03A-4D5D-9CB4-94E1A358C703}" srcOrd="0" destOrd="0" presId="urn:microsoft.com/office/officeart/2008/layout/CircularPictureCallout"/>
    <dgm:cxn modelId="{9E50B6AE-319C-4C48-94F5-C5BD64240EDB}" type="presOf" srcId="{D64F7994-D4ED-4058-BC31-BD33E1AFCA69}" destId="{D8289573-5C06-42CE-8F69-8851682E727E}" srcOrd="0" destOrd="0" presId="urn:microsoft.com/office/officeart/2008/layout/CircularPictureCallout"/>
    <dgm:cxn modelId="{C78BF1DF-4051-4F68-B74A-1B5B8A73EF51}" type="presOf" srcId="{AEFA9685-2914-4EB5-B0F9-BBE97B773336}" destId="{325705DD-3252-431D-B8DD-A32000611809}" srcOrd="0" destOrd="0" presId="urn:microsoft.com/office/officeart/2008/layout/CircularPictureCallout"/>
    <dgm:cxn modelId="{D9D8CEA5-8E7E-40E9-A975-FF3FDEB4D994}" type="presOf" srcId="{D3D838C4-02DD-4139-9D50-5B43032309AA}" destId="{057CEC66-6470-419B-80FC-8AC5C7D493A9}" srcOrd="0" destOrd="0" presId="urn:microsoft.com/office/officeart/2008/layout/CircularPictureCallout"/>
    <dgm:cxn modelId="{004C129B-87A9-406B-85A9-AD19556499B9}" type="presParOf" srcId="{6A82A23C-ABDF-4E44-BE83-8AB028A0AFCF}" destId="{92C2E53C-3D1E-4E38-8F46-0C51EFC39BF7}" srcOrd="0" destOrd="0" presId="urn:microsoft.com/office/officeart/2008/layout/CircularPictureCallout"/>
    <dgm:cxn modelId="{E8460972-F046-48FB-9A1C-B1DE9B695F7E}" type="presParOf" srcId="{92C2E53C-3D1E-4E38-8F46-0C51EFC39BF7}" destId="{4D5ACD65-2E32-435F-936C-46CB81C26B48}" srcOrd="0" destOrd="0" presId="urn:microsoft.com/office/officeart/2008/layout/CircularPictureCallout"/>
    <dgm:cxn modelId="{5411BF6B-3630-42C8-8B00-BD6F7DBCC454}" type="presParOf" srcId="{4D5ACD65-2E32-435F-936C-46CB81C26B48}" destId="{E9539A68-ABDE-4FAB-834D-7EFA76DD3B72}" srcOrd="0" destOrd="0" presId="urn:microsoft.com/office/officeart/2008/layout/CircularPictureCallout"/>
    <dgm:cxn modelId="{27DFE6A3-A978-490E-9C65-5A9BC686F7F6}" type="presParOf" srcId="{92C2E53C-3D1E-4E38-8F46-0C51EFC39BF7}" destId="{D8289573-5C06-42CE-8F69-8851682E727E}" srcOrd="1" destOrd="0" presId="urn:microsoft.com/office/officeart/2008/layout/CircularPictureCallout"/>
    <dgm:cxn modelId="{E193FEEF-0FA5-4C09-91E6-5B79E389487B}" type="presParOf" srcId="{92C2E53C-3D1E-4E38-8F46-0C51EFC39BF7}" destId="{33D96B15-567D-40ED-92A2-271B1EAAEC51}" srcOrd="2" destOrd="0" presId="urn:microsoft.com/office/officeart/2008/layout/CircularPictureCallout"/>
    <dgm:cxn modelId="{2C2F67BD-A4D2-404E-AF1D-9C92A579A335}" type="presParOf" srcId="{33D96B15-567D-40ED-92A2-271B1EAAEC51}" destId="{DF15CDB8-C03A-4D5D-9CB4-94E1A358C703}" srcOrd="0" destOrd="0" presId="urn:microsoft.com/office/officeart/2008/layout/CircularPictureCallout"/>
    <dgm:cxn modelId="{20742014-0569-4D01-BF25-7BF590C41D5F}" type="presParOf" srcId="{92C2E53C-3D1E-4E38-8F46-0C51EFC39BF7}" destId="{14EE74C8-58F4-4B77-8C9B-260CD88D91A5}" srcOrd="3" destOrd="0" presId="urn:microsoft.com/office/officeart/2008/layout/CircularPictureCallout"/>
    <dgm:cxn modelId="{9A985EDF-2939-4E5C-B7DF-AAF59D585A0A}" type="presParOf" srcId="{92C2E53C-3D1E-4E38-8F46-0C51EFC39BF7}" destId="{115DB456-A0A6-48B5-A762-7FFEC9D6BC1C}" srcOrd="4" destOrd="0" presId="urn:microsoft.com/office/officeart/2008/layout/CircularPictureCallout"/>
    <dgm:cxn modelId="{3317B577-ED43-4FEE-A80F-C39AFA7FD5C3}" type="presParOf" srcId="{115DB456-A0A6-48B5-A762-7FFEC9D6BC1C}" destId="{1FFA45D2-6220-4B7B-8F79-307DF12BC05B}" srcOrd="0" destOrd="0" presId="urn:microsoft.com/office/officeart/2008/layout/CircularPictureCallout"/>
    <dgm:cxn modelId="{26754078-8746-481D-8CBE-CF172F758049}" type="presParOf" srcId="{92C2E53C-3D1E-4E38-8F46-0C51EFC39BF7}" destId="{D8E7F20E-C443-497C-8D06-3D5FD39EA1F1}" srcOrd="5" destOrd="0" presId="urn:microsoft.com/office/officeart/2008/layout/CircularPictureCallout"/>
    <dgm:cxn modelId="{36088CF4-4F1D-45BB-B61C-C4275DC69925}" type="presParOf" srcId="{D8E7F20E-C443-497C-8D06-3D5FD39EA1F1}" destId="{057CEC66-6470-419B-80FC-8AC5C7D493A9}" srcOrd="0" destOrd="0" presId="urn:microsoft.com/office/officeart/2008/layout/CircularPictureCallout"/>
    <dgm:cxn modelId="{34C6AE24-861A-4A78-9EC8-70AC4413E87B}" type="presParOf" srcId="{92C2E53C-3D1E-4E38-8F46-0C51EFC39BF7}" destId="{4A669F41-9FEB-47FC-8D92-AB110E9251D1}" srcOrd="6" destOrd="0" presId="urn:microsoft.com/office/officeart/2008/layout/CircularPictureCallout"/>
    <dgm:cxn modelId="{AA353767-E9FB-4B99-B22D-1A7879BAF080}" type="presParOf" srcId="{92C2E53C-3D1E-4E38-8F46-0C51EFC39BF7}" destId="{1051876D-7E7A-4C20-91B2-FCB5A43C6C47}" srcOrd="7" destOrd="0" presId="urn:microsoft.com/office/officeart/2008/layout/CircularPictureCallout"/>
    <dgm:cxn modelId="{EE4FB391-2EB5-4FB6-B7D2-6C67C33093E4}" type="presParOf" srcId="{1051876D-7E7A-4C20-91B2-FCB5A43C6C47}" destId="{1E88259D-9DC2-4287-A416-76F6CB0E963A}" srcOrd="0" destOrd="0" presId="urn:microsoft.com/office/officeart/2008/layout/CircularPictureCallout"/>
    <dgm:cxn modelId="{E2FA6360-A187-4299-B04F-CFB3476C8DAF}" type="presParOf" srcId="{92C2E53C-3D1E-4E38-8F46-0C51EFC39BF7}" destId="{C7E2059A-5A54-41AF-85AF-99C040369041}" srcOrd="8" destOrd="0" presId="urn:microsoft.com/office/officeart/2008/layout/CircularPictureCallout"/>
    <dgm:cxn modelId="{77B0F0D9-9A9F-4479-9B6D-2EA91EFA79B3}" type="presParOf" srcId="{C7E2059A-5A54-41AF-85AF-99C040369041}" destId="{1EAD3EFC-10A0-44FD-8A27-6DE2D8F6E91F}" srcOrd="0" destOrd="0" presId="urn:microsoft.com/office/officeart/2008/layout/CircularPictureCallout"/>
    <dgm:cxn modelId="{3A894A11-01D9-45B6-A936-59CFCBBA91D2}" type="presParOf" srcId="{92C2E53C-3D1E-4E38-8F46-0C51EFC39BF7}" destId="{CE8DE327-B6EA-42B0-ADFE-E96787317761}" srcOrd="9" destOrd="0" presId="urn:microsoft.com/office/officeart/2008/layout/CircularPictureCallout"/>
    <dgm:cxn modelId="{F8B51771-FA8B-403A-AE67-492AF28537BB}" type="presParOf" srcId="{92C2E53C-3D1E-4E38-8F46-0C51EFC39BF7}" destId="{F1BBD9C6-1B57-4FD2-B183-F4731DAE44C4}" srcOrd="10" destOrd="0" presId="urn:microsoft.com/office/officeart/2008/layout/CircularPictureCallout"/>
    <dgm:cxn modelId="{663661C4-2B33-489E-BA0D-C462B87E3D26}" type="presParOf" srcId="{F1BBD9C6-1B57-4FD2-B183-F4731DAE44C4}" destId="{B97062A4-70B7-4BB2-A0E6-D022C2813020}" srcOrd="0" destOrd="0" presId="urn:microsoft.com/office/officeart/2008/layout/CircularPictureCallout"/>
    <dgm:cxn modelId="{88D8654B-4DC8-4F16-A965-9F796706D685}" type="presParOf" srcId="{92C2E53C-3D1E-4E38-8F46-0C51EFC39BF7}" destId="{EA69992C-AB86-4933-B8D4-58A36FF5D9B7}" srcOrd="11" destOrd="0" presId="urn:microsoft.com/office/officeart/2008/layout/CircularPictureCallout"/>
    <dgm:cxn modelId="{9A2C1FB9-0CB5-4287-A30E-D4522F6BCE62}" type="presParOf" srcId="{EA69992C-AB86-4933-B8D4-58A36FF5D9B7}" destId="{03EE0B03-E1B8-4DB2-B82D-A892077CE979}" srcOrd="0" destOrd="0" presId="urn:microsoft.com/office/officeart/2008/layout/CircularPictureCallout"/>
    <dgm:cxn modelId="{31A3B255-EECA-4DB6-8217-0AA4CCAB3D33}" type="presParOf" srcId="{92C2E53C-3D1E-4E38-8F46-0C51EFC39BF7}" destId="{AC479450-6393-4663-9979-C153EB645850}" srcOrd="12" destOrd="0" presId="urn:microsoft.com/office/officeart/2008/layout/CircularPictureCallout"/>
    <dgm:cxn modelId="{A45A69D1-0D0D-48B6-B7EE-A7056DE99B56}" type="presParOf" srcId="{92C2E53C-3D1E-4E38-8F46-0C51EFC39BF7}" destId="{64A26916-73CC-4733-A70A-7AA4946E9A83}" srcOrd="13" destOrd="0" presId="urn:microsoft.com/office/officeart/2008/layout/CircularPictureCallout"/>
    <dgm:cxn modelId="{153D4B9C-FCA4-4232-A79F-2040BE0EA76C}" type="presParOf" srcId="{64A26916-73CC-4733-A70A-7AA4946E9A83}" destId="{325705DD-3252-431D-B8DD-A32000611809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17873-8B27-4B4A-9292-34BB43C80A4E}" type="doc">
      <dgm:prSet loTypeId="urn:microsoft.com/office/officeart/2005/8/layout/pyramid2" loCatId="pyramid" qsTypeId="urn:microsoft.com/office/officeart/2005/8/quickstyle/3d4" qsCatId="3D" csTypeId="urn:microsoft.com/office/officeart/2005/8/colors/accent2_5" csCatId="accent2" phldr="1"/>
      <dgm:spPr/>
    </dgm:pt>
    <dgm:pt modelId="{C03B02C9-4F19-4D09-9E4E-2EC2423CC015}">
      <dgm:prSet phldrT="[Metin]"/>
      <dgm:spPr/>
      <dgm:t>
        <a:bodyPr/>
        <a:lstStyle/>
        <a:p>
          <a:r>
            <a:rPr lang="tr-T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MORFOLOJİ</a:t>
          </a:r>
          <a:endParaRPr lang="tr-T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061ED8-F55E-46E1-88F9-BA9391D87618}" type="parTrans" cxnId="{7F83ECAF-C212-47EE-9CAD-5C3B29C297ED}">
      <dgm:prSet/>
      <dgm:spPr/>
      <dgm:t>
        <a:bodyPr/>
        <a:lstStyle/>
        <a:p>
          <a:endParaRPr lang="tr-TR"/>
        </a:p>
      </dgm:t>
    </dgm:pt>
    <dgm:pt modelId="{905A6217-F285-4FA5-B32F-0A5B1E9395A0}" type="sibTrans" cxnId="{7F83ECAF-C212-47EE-9CAD-5C3B29C297ED}">
      <dgm:prSet/>
      <dgm:spPr/>
      <dgm:t>
        <a:bodyPr/>
        <a:lstStyle/>
        <a:p>
          <a:endParaRPr lang="tr-TR"/>
        </a:p>
      </dgm:t>
    </dgm:pt>
    <dgm:pt modelId="{23426255-D685-42E8-A917-887835295E63}">
      <dgm:prSet phldrT="[Metin]"/>
      <dgm:spPr/>
      <dgm:t>
        <a:bodyPr/>
        <a:lstStyle/>
        <a:p>
          <a:r>
            <a:rPr lang="tr-T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EDİMBİLİM (PRAGMATİK)</a:t>
          </a:r>
          <a:endParaRPr lang="tr-T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396B4FD-E989-4777-BC1C-8E114E5AD7E8}" type="parTrans" cxnId="{50C31021-75C3-4206-A083-13FDDAE71BC0}">
      <dgm:prSet/>
      <dgm:spPr/>
      <dgm:t>
        <a:bodyPr/>
        <a:lstStyle/>
        <a:p>
          <a:endParaRPr lang="tr-TR"/>
        </a:p>
      </dgm:t>
    </dgm:pt>
    <dgm:pt modelId="{C401F954-47D9-4908-ADE6-D9557368A98D}" type="sibTrans" cxnId="{50C31021-75C3-4206-A083-13FDDAE71BC0}">
      <dgm:prSet/>
      <dgm:spPr/>
      <dgm:t>
        <a:bodyPr/>
        <a:lstStyle/>
        <a:p>
          <a:endParaRPr lang="tr-TR"/>
        </a:p>
      </dgm:t>
    </dgm:pt>
    <dgm:pt modelId="{3FB59CC3-10C9-4E25-BF69-3C7F5F6EF591}">
      <dgm:prSet phldrT="[Metin]"/>
      <dgm:spPr/>
      <dgm:t>
        <a:bodyPr/>
        <a:lstStyle/>
        <a:p>
          <a:r>
            <a:rPr lang="tr-T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ANLAMBİLİM</a:t>
          </a:r>
          <a:endParaRPr lang="tr-T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8F473F1-2985-4747-874B-EAB87322398B}" type="sibTrans" cxnId="{C671AAFA-A6CE-4CBA-A69A-723B9F0A3225}">
      <dgm:prSet/>
      <dgm:spPr/>
      <dgm:t>
        <a:bodyPr/>
        <a:lstStyle/>
        <a:p>
          <a:endParaRPr lang="tr-TR"/>
        </a:p>
      </dgm:t>
    </dgm:pt>
    <dgm:pt modelId="{60C62CEB-6717-4544-ACF6-0073D98280C0}" type="parTrans" cxnId="{C671AAFA-A6CE-4CBA-A69A-723B9F0A3225}">
      <dgm:prSet/>
      <dgm:spPr/>
      <dgm:t>
        <a:bodyPr/>
        <a:lstStyle/>
        <a:p>
          <a:endParaRPr lang="tr-TR"/>
        </a:p>
      </dgm:t>
    </dgm:pt>
    <dgm:pt modelId="{FC6DCFB2-F6BD-4578-9FEA-B7615CD419C9}">
      <dgm:prSet phldrT="[Metin]"/>
      <dgm:spPr/>
      <dgm:t>
        <a:bodyPr/>
        <a:lstStyle/>
        <a:p>
          <a:r>
            <a:rPr lang="tr-T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SÖZ DİZİM</a:t>
          </a:r>
          <a:endParaRPr lang="tr-TR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C69E0F1-DC91-4918-98F5-11F480C011E8}" type="sibTrans" cxnId="{7D1A2756-1389-473C-AA57-72D37C3CBBBC}">
      <dgm:prSet/>
      <dgm:spPr/>
      <dgm:t>
        <a:bodyPr/>
        <a:lstStyle/>
        <a:p>
          <a:endParaRPr lang="tr-TR"/>
        </a:p>
      </dgm:t>
    </dgm:pt>
    <dgm:pt modelId="{53ECED76-800E-4FB4-94A3-D3B78425F769}" type="parTrans" cxnId="{7D1A2756-1389-473C-AA57-72D37C3CBBBC}">
      <dgm:prSet/>
      <dgm:spPr/>
      <dgm:t>
        <a:bodyPr/>
        <a:lstStyle/>
        <a:p>
          <a:endParaRPr lang="tr-TR"/>
        </a:p>
      </dgm:t>
    </dgm:pt>
    <dgm:pt modelId="{86F60E64-9A29-4805-84E5-1B490C0BD060}" type="pres">
      <dgm:prSet presAssocID="{25A17873-8B27-4B4A-9292-34BB43C80A4E}" presName="compositeShape" presStyleCnt="0">
        <dgm:presLayoutVars>
          <dgm:dir/>
          <dgm:resizeHandles/>
        </dgm:presLayoutVars>
      </dgm:prSet>
      <dgm:spPr/>
    </dgm:pt>
    <dgm:pt modelId="{266595AB-2A3B-4FE7-B07A-AF2D716D782C}" type="pres">
      <dgm:prSet presAssocID="{25A17873-8B27-4B4A-9292-34BB43C80A4E}" presName="pyramid" presStyleLbl="node1" presStyleIdx="0" presStyleCnt="1"/>
      <dgm:spPr/>
    </dgm:pt>
    <dgm:pt modelId="{CD782B99-BA62-40DB-93D6-83DAA6074B55}" type="pres">
      <dgm:prSet presAssocID="{25A17873-8B27-4B4A-9292-34BB43C80A4E}" presName="theList" presStyleCnt="0"/>
      <dgm:spPr/>
    </dgm:pt>
    <dgm:pt modelId="{3DD685B8-7870-4B0B-9DE6-2ED2E11A89CA}" type="pres">
      <dgm:prSet presAssocID="{23426255-D685-42E8-A917-887835295E63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85B8EB4-F49B-40E7-AC21-853B667DC478}" type="pres">
      <dgm:prSet presAssocID="{23426255-D685-42E8-A917-887835295E63}" presName="aSpace" presStyleCnt="0"/>
      <dgm:spPr/>
    </dgm:pt>
    <dgm:pt modelId="{F7AA8A7B-A1EE-4D0F-8109-567C4EAD69E3}" type="pres">
      <dgm:prSet presAssocID="{3FB59CC3-10C9-4E25-BF69-3C7F5F6EF591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75724B-C777-43E2-816A-C12687634745}" type="pres">
      <dgm:prSet presAssocID="{3FB59CC3-10C9-4E25-BF69-3C7F5F6EF591}" presName="aSpace" presStyleCnt="0"/>
      <dgm:spPr/>
    </dgm:pt>
    <dgm:pt modelId="{9FFECE6E-22C0-4CAC-9E27-A890353174D2}" type="pres">
      <dgm:prSet presAssocID="{FC6DCFB2-F6BD-4578-9FEA-B7615CD419C9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D66DC1B-AF59-4BA0-BB9C-1090EC6DA7D5}" type="pres">
      <dgm:prSet presAssocID="{FC6DCFB2-F6BD-4578-9FEA-B7615CD419C9}" presName="aSpace" presStyleCnt="0"/>
      <dgm:spPr/>
    </dgm:pt>
    <dgm:pt modelId="{60919665-1746-4388-AE5D-1CA048792E58}" type="pres">
      <dgm:prSet presAssocID="{C03B02C9-4F19-4D09-9E4E-2EC2423CC015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496E037-D989-4AC9-82A6-DAE561D4B0B8}" type="pres">
      <dgm:prSet presAssocID="{C03B02C9-4F19-4D09-9E4E-2EC2423CC015}" presName="aSpace" presStyleCnt="0"/>
      <dgm:spPr/>
    </dgm:pt>
  </dgm:ptLst>
  <dgm:cxnLst>
    <dgm:cxn modelId="{E85B7CCD-7CF4-4659-AEAC-DEAEFE3271D3}" type="presOf" srcId="{23426255-D685-42E8-A917-887835295E63}" destId="{3DD685B8-7870-4B0B-9DE6-2ED2E11A89CA}" srcOrd="0" destOrd="0" presId="urn:microsoft.com/office/officeart/2005/8/layout/pyramid2"/>
    <dgm:cxn modelId="{C671AAFA-A6CE-4CBA-A69A-723B9F0A3225}" srcId="{25A17873-8B27-4B4A-9292-34BB43C80A4E}" destId="{3FB59CC3-10C9-4E25-BF69-3C7F5F6EF591}" srcOrd="1" destOrd="0" parTransId="{60C62CEB-6717-4544-ACF6-0073D98280C0}" sibTransId="{E8F473F1-2985-4747-874B-EAB87322398B}"/>
    <dgm:cxn modelId="{7EB09B85-574C-4C44-8E8F-CC796610CC20}" type="presOf" srcId="{3FB59CC3-10C9-4E25-BF69-3C7F5F6EF591}" destId="{F7AA8A7B-A1EE-4D0F-8109-567C4EAD69E3}" srcOrd="0" destOrd="0" presId="urn:microsoft.com/office/officeart/2005/8/layout/pyramid2"/>
    <dgm:cxn modelId="{C100BD77-170A-43D6-A2FD-09F219DEECEA}" type="presOf" srcId="{C03B02C9-4F19-4D09-9E4E-2EC2423CC015}" destId="{60919665-1746-4388-AE5D-1CA048792E58}" srcOrd="0" destOrd="0" presId="urn:microsoft.com/office/officeart/2005/8/layout/pyramid2"/>
    <dgm:cxn modelId="{50C31021-75C3-4206-A083-13FDDAE71BC0}" srcId="{25A17873-8B27-4B4A-9292-34BB43C80A4E}" destId="{23426255-D685-42E8-A917-887835295E63}" srcOrd="0" destOrd="0" parTransId="{E396B4FD-E989-4777-BC1C-8E114E5AD7E8}" sibTransId="{C401F954-47D9-4908-ADE6-D9557368A98D}"/>
    <dgm:cxn modelId="{2DED936A-F3A1-46FD-A30F-768372297806}" type="presOf" srcId="{25A17873-8B27-4B4A-9292-34BB43C80A4E}" destId="{86F60E64-9A29-4805-84E5-1B490C0BD060}" srcOrd="0" destOrd="0" presId="urn:microsoft.com/office/officeart/2005/8/layout/pyramid2"/>
    <dgm:cxn modelId="{E9124D8A-9D5A-4939-A834-463D7DAE7738}" type="presOf" srcId="{FC6DCFB2-F6BD-4578-9FEA-B7615CD419C9}" destId="{9FFECE6E-22C0-4CAC-9E27-A890353174D2}" srcOrd="0" destOrd="0" presId="urn:microsoft.com/office/officeart/2005/8/layout/pyramid2"/>
    <dgm:cxn modelId="{7F83ECAF-C212-47EE-9CAD-5C3B29C297ED}" srcId="{25A17873-8B27-4B4A-9292-34BB43C80A4E}" destId="{C03B02C9-4F19-4D09-9E4E-2EC2423CC015}" srcOrd="3" destOrd="0" parTransId="{9D061ED8-F55E-46E1-88F9-BA9391D87618}" sibTransId="{905A6217-F285-4FA5-B32F-0A5B1E9395A0}"/>
    <dgm:cxn modelId="{7D1A2756-1389-473C-AA57-72D37C3CBBBC}" srcId="{25A17873-8B27-4B4A-9292-34BB43C80A4E}" destId="{FC6DCFB2-F6BD-4578-9FEA-B7615CD419C9}" srcOrd="2" destOrd="0" parTransId="{53ECED76-800E-4FB4-94A3-D3B78425F769}" sibTransId="{8C69E0F1-DC91-4918-98F5-11F480C011E8}"/>
    <dgm:cxn modelId="{88B41B83-4FBC-4EB2-88BD-87AB937D8004}" type="presParOf" srcId="{86F60E64-9A29-4805-84E5-1B490C0BD060}" destId="{266595AB-2A3B-4FE7-B07A-AF2D716D782C}" srcOrd="0" destOrd="0" presId="urn:microsoft.com/office/officeart/2005/8/layout/pyramid2"/>
    <dgm:cxn modelId="{3D8EF717-303A-4225-A638-574DFFE8E9B3}" type="presParOf" srcId="{86F60E64-9A29-4805-84E5-1B490C0BD060}" destId="{CD782B99-BA62-40DB-93D6-83DAA6074B55}" srcOrd="1" destOrd="0" presId="urn:microsoft.com/office/officeart/2005/8/layout/pyramid2"/>
    <dgm:cxn modelId="{CD6D9D43-9A2B-4985-A4B6-70BCDBE2C188}" type="presParOf" srcId="{CD782B99-BA62-40DB-93D6-83DAA6074B55}" destId="{3DD685B8-7870-4B0B-9DE6-2ED2E11A89CA}" srcOrd="0" destOrd="0" presId="urn:microsoft.com/office/officeart/2005/8/layout/pyramid2"/>
    <dgm:cxn modelId="{CF34D078-0F8D-4DE4-9EF1-5389D873AA00}" type="presParOf" srcId="{CD782B99-BA62-40DB-93D6-83DAA6074B55}" destId="{685B8EB4-F49B-40E7-AC21-853B667DC478}" srcOrd="1" destOrd="0" presId="urn:microsoft.com/office/officeart/2005/8/layout/pyramid2"/>
    <dgm:cxn modelId="{F582CB46-68C6-4156-B76A-355BB2EE3A9A}" type="presParOf" srcId="{CD782B99-BA62-40DB-93D6-83DAA6074B55}" destId="{F7AA8A7B-A1EE-4D0F-8109-567C4EAD69E3}" srcOrd="2" destOrd="0" presId="urn:microsoft.com/office/officeart/2005/8/layout/pyramid2"/>
    <dgm:cxn modelId="{16B44ED8-63E5-4345-A22A-B2CB2B8FB7B5}" type="presParOf" srcId="{CD782B99-BA62-40DB-93D6-83DAA6074B55}" destId="{C275724B-C777-43E2-816A-C12687634745}" srcOrd="3" destOrd="0" presId="urn:microsoft.com/office/officeart/2005/8/layout/pyramid2"/>
    <dgm:cxn modelId="{912E5C87-622A-4994-A17F-59B5174A8107}" type="presParOf" srcId="{CD782B99-BA62-40DB-93D6-83DAA6074B55}" destId="{9FFECE6E-22C0-4CAC-9E27-A890353174D2}" srcOrd="4" destOrd="0" presId="urn:microsoft.com/office/officeart/2005/8/layout/pyramid2"/>
    <dgm:cxn modelId="{E21BDE47-3549-499F-ADCB-8D1F363692CC}" type="presParOf" srcId="{CD782B99-BA62-40DB-93D6-83DAA6074B55}" destId="{3D66DC1B-AF59-4BA0-BB9C-1090EC6DA7D5}" srcOrd="5" destOrd="0" presId="urn:microsoft.com/office/officeart/2005/8/layout/pyramid2"/>
    <dgm:cxn modelId="{A85AA991-3768-4175-8199-DF1BB7324244}" type="presParOf" srcId="{CD782B99-BA62-40DB-93D6-83DAA6074B55}" destId="{60919665-1746-4388-AE5D-1CA048792E58}" srcOrd="6" destOrd="0" presId="urn:microsoft.com/office/officeart/2005/8/layout/pyramid2"/>
    <dgm:cxn modelId="{DE97F4DB-82DB-4D60-8B87-89A5C3D03697}" type="presParOf" srcId="{CD782B99-BA62-40DB-93D6-83DAA6074B55}" destId="{7496E037-D989-4AC9-82A6-DAE561D4B0B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D654CC-1850-4B86-8271-202D88FA571B}" type="doc">
      <dgm:prSet loTypeId="urn:microsoft.com/office/officeart/2005/8/layout/hList7" loCatId="list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endParaRPr lang="tr-TR"/>
        </a:p>
      </dgm:t>
    </dgm:pt>
    <dgm:pt modelId="{D6A19677-2912-466F-BF78-5F78E6960305}">
      <dgm:prSet phldrT="[Metin]"/>
      <dgm:spPr/>
      <dgm:t>
        <a:bodyPr/>
        <a:lstStyle/>
        <a:p>
          <a:pPr algn="ctr"/>
          <a:r>
            <a:rPr lang="tr-TR" b="1" dirty="0" smtClean="0"/>
            <a:t>MORFOLOJİ</a:t>
          </a:r>
          <a:endParaRPr lang="tr-TR" b="1" dirty="0"/>
        </a:p>
      </dgm:t>
    </dgm:pt>
    <dgm:pt modelId="{7662CE4B-FF90-464A-B6F4-540A34A01241}" type="parTrans" cxnId="{ACEFDF41-5F8B-4DB5-BA94-F6F10DDB7CAF}">
      <dgm:prSet/>
      <dgm:spPr/>
      <dgm:t>
        <a:bodyPr/>
        <a:lstStyle/>
        <a:p>
          <a:endParaRPr lang="tr-TR"/>
        </a:p>
      </dgm:t>
    </dgm:pt>
    <dgm:pt modelId="{8FAD0960-FEEB-4510-908C-E01AB1FA12B9}" type="sibTrans" cxnId="{ACEFDF41-5F8B-4DB5-BA94-F6F10DDB7CAF}">
      <dgm:prSet/>
      <dgm:spPr/>
      <dgm:t>
        <a:bodyPr/>
        <a:lstStyle/>
        <a:p>
          <a:endParaRPr lang="tr-TR"/>
        </a:p>
      </dgm:t>
    </dgm:pt>
    <dgm:pt modelId="{66B4591E-F34B-4A87-9C31-2D4F51483485}">
      <dgm:prSet phldrT="[Metin]"/>
      <dgm:spPr/>
      <dgm:t>
        <a:bodyPr/>
        <a:lstStyle/>
        <a:p>
          <a:pPr algn="l"/>
          <a:r>
            <a:rPr lang="tr-TR" dirty="0" smtClean="0"/>
            <a:t>Yazım ve sözcük hataları</a:t>
          </a:r>
          <a:endParaRPr lang="tr-TR" dirty="0"/>
        </a:p>
      </dgm:t>
    </dgm:pt>
    <dgm:pt modelId="{5109DC24-9723-4E5C-AC6E-C4190698AA1F}" type="parTrans" cxnId="{7CFB7F04-830F-480F-9CA9-26B8B4299777}">
      <dgm:prSet/>
      <dgm:spPr/>
      <dgm:t>
        <a:bodyPr/>
        <a:lstStyle/>
        <a:p>
          <a:endParaRPr lang="tr-TR"/>
        </a:p>
      </dgm:t>
    </dgm:pt>
    <dgm:pt modelId="{CB7A0D7E-56DA-4ECF-A148-048B8BB210B0}" type="sibTrans" cxnId="{7CFB7F04-830F-480F-9CA9-26B8B4299777}">
      <dgm:prSet/>
      <dgm:spPr/>
      <dgm:t>
        <a:bodyPr/>
        <a:lstStyle/>
        <a:p>
          <a:endParaRPr lang="tr-TR"/>
        </a:p>
      </dgm:t>
    </dgm:pt>
    <dgm:pt modelId="{4F557646-0EA5-4BEC-B262-CDCDDAD0DFAD}">
      <dgm:prSet phldrT="[Metin]"/>
      <dgm:spPr/>
      <dgm:t>
        <a:bodyPr/>
        <a:lstStyle/>
        <a:p>
          <a:pPr algn="l"/>
          <a:r>
            <a:rPr lang="tr-TR" dirty="0" smtClean="0"/>
            <a:t>Cümle içindeki kelimelerin tespiti</a:t>
          </a:r>
          <a:endParaRPr lang="tr-TR" dirty="0"/>
        </a:p>
      </dgm:t>
    </dgm:pt>
    <dgm:pt modelId="{68654093-AD71-4249-B2B3-25DDCBA564BE}" type="parTrans" cxnId="{0DBD6572-FEAF-4D79-9A53-D3470D83EAEB}">
      <dgm:prSet/>
      <dgm:spPr/>
      <dgm:t>
        <a:bodyPr/>
        <a:lstStyle/>
        <a:p>
          <a:endParaRPr lang="tr-TR"/>
        </a:p>
      </dgm:t>
    </dgm:pt>
    <dgm:pt modelId="{77894369-78E4-4E6B-8502-79F81605C4F4}" type="sibTrans" cxnId="{0DBD6572-FEAF-4D79-9A53-D3470D83EAEB}">
      <dgm:prSet/>
      <dgm:spPr/>
      <dgm:t>
        <a:bodyPr/>
        <a:lstStyle/>
        <a:p>
          <a:endParaRPr lang="tr-TR"/>
        </a:p>
      </dgm:t>
    </dgm:pt>
    <dgm:pt modelId="{BAB62B38-895B-4179-A915-7C7A5F1EC710}">
      <dgm:prSet phldrT="[Metin]"/>
      <dgm:spPr/>
      <dgm:t>
        <a:bodyPr/>
        <a:lstStyle/>
        <a:p>
          <a:pPr algn="l"/>
          <a:r>
            <a:rPr lang="tr-TR" dirty="0" smtClean="0"/>
            <a:t>Cümle içindeki kelime türleri ve ekleri</a:t>
          </a:r>
          <a:endParaRPr lang="tr-TR" dirty="0"/>
        </a:p>
      </dgm:t>
    </dgm:pt>
    <dgm:pt modelId="{F79F5486-374A-43D1-95F4-4148E3A84835}" type="parTrans" cxnId="{938762C1-7223-491A-8EBF-B2077DB03E2E}">
      <dgm:prSet/>
      <dgm:spPr/>
      <dgm:t>
        <a:bodyPr/>
        <a:lstStyle/>
        <a:p>
          <a:endParaRPr lang="tr-TR"/>
        </a:p>
      </dgm:t>
    </dgm:pt>
    <dgm:pt modelId="{FDFCA0BF-0166-4C71-ADC6-440DFF989EF7}" type="sibTrans" cxnId="{938762C1-7223-491A-8EBF-B2077DB03E2E}">
      <dgm:prSet/>
      <dgm:spPr/>
      <dgm:t>
        <a:bodyPr/>
        <a:lstStyle/>
        <a:p>
          <a:endParaRPr lang="tr-TR"/>
        </a:p>
      </dgm:t>
    </dgm:pt>
    <dgm:pt modelId="{0184180C-6135-4869-A26E-6CA96CD78FCE}">
      <dgm:prSet phldrT="[Metin]"/>
      <dgm:spPr/>
      <dgm:t>
        <a:bodyPr/>
        <a:lstStyle/>
        <a:p>
          <a:r>
            <a:rPr lang="tr-TR" b="1" dirty="0" smtClean="0"/>
            <a:t>SÖZ DİZİM</a:t>
          </a:r>
          <a:endParaRPr lang="tr-TR" b="1" dirty="0"/>
        </a:p>
      </dgm:t>
    </dgm:pt>
    <dgm:pt modelId="{DD4176E7-145C-473C-9C75-BF84969173A8}" type="parTrans" cxnId="{22C3955C-FF2E-446D-AE76-3E754B7D21C7}">
      <dgm:prSet/>
      <dgm:spPr/>
      <dgm:t>
        <a:bodyPr/>
        <a:lstStyle/>
        <a:p>
          <a:endParaRPr lang="tr-TR"/>
        </a:p>
      </dgm:t>
    </dgm:pt>
    <dgm:pt modelId="{E342942C-4858-4412-8AEC-B4B0B91AB2C5}" type="sibTrans" cxnId="{22C3955C-FF2E-446D-AE76-3E754B7D21C7}">
      <dgm:prSet/>
      <dgm:spPr/>
      <dgm:t>
        <a:bodyPr/>
        <a:lstStyle/>
        <a:p>
          <a:endParaRPr lang="tr-TR"/>
        </a:p>
      </dgm:t>
    </dgm:pt>
    <dgm:pt modelId="{1AFC2BAD-9646-4407-A442-86CAA5AEF098}">
      <dgm:prSet phldrT="[Metin]"/>
      <dgm:spPr/>
      <dgm:t>
        <a:bodyPr/>
        <a:lstStyle/>
        <a:p>
          <a:r>
            <a:rPr lang="tr-TR" dirty="0" smtClean="0"/>
            <a:t>Cümle Yapısı</a:t>
          </a:r>
          <a:endParaRPr lang="tr-TR" dirty="0"/>
        </a:p>
      </dgm:t>
    </dgm:pt>
    <dgm:pt modelId="{1FBFD3D6-F17A-430E-A050-53FB4532C309}" type="parTrans" cxnId="{312C4A05-F5F2-4EBC-B39C-FDE986F498B1}">
      <dgm:prSet/>
      <dgm:spPr/>
      <dgm:t>
        <a:bodyPr/>
        <a:lstStyle/>
        <a:p>
          <a:endParaRPr lang="tr-TR"/>
        </a:p>
      </dgm:t>
    </dgm:pt>
    <dgm:pt modelId="{F64F9B58-D05D-4175-BC2D-949E23D89913}" type="sibTrans" cxnId="{312C4A05-F5F2-4EBC-B39C-FDE986F498B1}">
      <dgm:prSet/>
      <dgm:spPr/>
      <dgm:t>
        <a:bodyPr/>
        <a:lstStyle/>
        <a:p>
          <a:endParaRPr lang="tr-TR"/>
        </a:p>
      </dgm:t>
    </dgm:pt>
    <dgm:pt modelId="{5CF24569-EEB5-4775-A0DE-39FDBCF53F0B}">
      <dgm:prSet phldrT="[Metin]"/>
      <dgm:spPr/>
      <dgm:t>
        <a:bodyPr/>
        <a:lstStyle/>
        <a:p>
          <a:r>
            <a:rPr lang="tr-TR" dirty="0" smtClean="0"/>
            <a:t>Gramer Yapısı</a:t>
          </a:r>
          <a:endParaRPr lang="tr-TR" dirty="0"/>
        </a:p>
      </dgm:t>
    </dgm:pt>
    <dgm:pt modelId="{5D158C51-25FA-462E-932A-62130D00A3B5}" type="parTrans" cxnId="{AA4BE7CE-E148-4A58-9F22-076DF5F08BAA}">
      <dgm:prSet/>
      <dgm:spPr/>
      <dgm:t>
        <a:bodyPr/>
        <a:lstStyle/>
        <a:p>
          <a:endParaRPr lang="tr-TR"/>
        </a:p>
      </dgm:t>
    </dgm:pt>
    <dgm:pt modelId="{EEC4878D-8BD7-4FA2-9A2E-D9AB9B836435}" type="sibTrans" cxnId="{AA4BE7CE-E148-4A58-9F22-076DF5F08BAA}">
      <dgm:prSet/>
      <dgm:spPr/>
      <dgm:t>
        <a:bodyPr/>
        <a:lstStyle/>
        <a:p>
          <a:endParaRPr lang="tr-TR"/>
        </a:p>
      </dgm:t>
    </dgm:pt>
    <dgm:pt modelId="{0E4F47AF-4EA7-4630-9CC0-48A88C1DBCD6}">
      <dgm:prSet phldrT="[Metin]"/>
      <dgm:spPr/>
      <dgm:t>
        <a:bodyPr/>
        <a:lstStyle/>
        <a:p>
          <a:pPr algn="l"/>
          <a:r>
            <a:rPr lang="tr-TR" dirty="0" smtClean="0"/>
            <a:t>Varlık Tanıma</a:t>
          </a:r>
          <a:endParaRPr lang="tr-TR" dirty="0"/>
        </a:p>
      </dgm:t>
    </dgm:pt>
    <dgm:pt modelId="{90E93D95-8374-4D09-AB1D-D13B9DC53B7B}" type="parTrans" cxnId="{B0B198B9-5F31-4CFE-8E54-40022CAEC77C}">
      <dgm:prSet/>
      <dgm:spPr/>
      <dgm:t>
        <a:bodyPr/>
        <a:lstStyle/>
        <a:p>
          <a:endParaRPr lang="tr-TR"/>
        </a:p>
      </dgm:t>
    </dgm:pt>
    <dgm:pt modelId="{641DEEE7-CFF9-40A8-86F1-A19C60FEDB09}" type="sibTrans" cxnId="{B0B198B9-5F31-4CFE-8E54-40022CAEC77C}">
      <dgm:prSet/>
      <dgm:spPr/>
      <dgm:t>
        <a:bodyPr/>
        <a:lstStyle/>
        <a:p>
          <a:endParaRPr lang="tr-TR"/>
        </a:p>
      </dgm:t>
    </dgm:pt>
    <dgm:pt modelId="{1701E07C-E385-41D5-90FE-0BB363D3DBDD}">
      <dgm:prSet phldrT="[Metin]"/>
      <dgm:spPr/>
      <dgm:t>
        <a:bodyPr/>
        <a:lstStyle/>
        <a:p>
          <a:pPr algn="ctr"/>
          <a:r>
            <a:rPr lang="tr-TR" b="1" dirty="0" smtClean="0"/>
            <a:t>ANLAMBİLİM</a:t>
          </a:r>
          <a:endParaRPr lang="tr-TR" b="1" dirty="0"/>
        </a:p>
      </dgm:t>
    </dgm:pt>
    <dgm:pt modelId="{44F1F039-1B92-421D-AC21-F80528126ECD}" type="parTrans" cxnId="{987458D4-6965-4B0E-A260-009ECD3C4E9F}">
      <dgm:prSet/>
      <dgm:spPr/>
      <dgm:t>
        <a:bodyPr/>
        <a:lstStyle/>
        <a:p>
          <a:endParaRPr lang="tr-TR"/>
        </a:p>
      </dgm:t>
    </dgm:pt>
    <dgm:pt modelId="{1E388660-261C-4EDC-9C9E-477CBBCBC7D0}" type="sibTrans" cxnId="{987458D4-6965-4B0E-A260-009ECD3C4E9F}">
      <dgm:prSet/>
      <dgm:spPr/>
      <dgm:t>
        <a:bodyPr/>
        <a:lstStyle/>
        <a:p>
          <a:endParaRPr lang="tr-TR"/>
        </a:p>
      </dgm:t>
    </dgm:pt>
    <dgm:pt modelId="{A391EB40-5ED0-4798-992A-C37524EA16B5}">
      <dgm:prSet phldrT="[Metin]"/>
      <dgm:spPr/>
      <dgm:t>
        <a:bodyPr/>
        <a:lstStyle/>
        <a:p>
          <a:pPr algn="l"/>
          <a:r>
            <a:rPr lang="tr-TR" dirty="0" smtClean="0"/>
            <a:t>Kelimeler arası ilişkilerin tespiti</a:t>
          </a:r>
          <a:endParaRPr lang="tr-TR" dirty="0"/>
        </a:p>
      </dgm:t>
    </dgm:pt>
    <dgm:pt modelId="{ED2584B8-3DA5-4D9B-8878-8044C8929942}" type="parTrans" cxnId="{83EDC7EB-40FD-4B6C-9399-00B023DE541D}">
      <dgm:prSet/>
      <dgm:spPr/>
      <dgm:t>
        <a:bodyPr/>
        <a:lstStyle/>
        <a:p>
          <a:endParaRPr lang="tr-TR"/>
        </a:p>
      </dgm:t>
    </dgm:pt>
    <dgm:pt modelId="{80FF2F62-90DC-4667-9EFD-477D794D36F9}" type="sibTrans" cxnId="{83EDC7EB-40FD-4B6C-9399-00B023DE541D}">
      <dgm:prSet/>
      <dgm:spPr/>
      <dgm:t>
        <a:bodyPr/>
        <a:lstStyle/>
        <a:p>
          <a:endParaRPr lang="tr-TR"/>
        </a:p>
      </dgm:t>
    </dgm:pt>
    <dgm:pt modelId="{460A015D-7D00-4623-A29E-C06D1638F632}">
      <dgm:prSet phldrT="[Metin]"/>
      <dgm:spPr/>
      <dgm:t>
        <a:bodyPr/>
        <a:lstStyle/>
        <a:p>
          <a:pPr algn="ctr"/>
          <a:r>
            <a:rPr lang="tr-TR" b="1" dirty="0" smtClean="0"/>
            <a:t>EDİMBİLİM (PRAGMATİK)</a:t>
          </a:r>
          <a:endParaRPr lang="tr-TR" b="1" dirty="0"/>
        </a:p>
      </dgm:t>
    </dgm:pt>
    <dgm:pt modelId="{C74C30B2-F7C4-4959-9B3B-05A885C784DF}" type="parTrans" cxnId="{D0C8D18E-AA8D-4C6B-9B1F-9C26DA581A7C}">
      <dgm:prSet/>
      <dgm:spPr/>
      <dgm:t>
        <a:bodyPr/>
        <a:lstStyle/>
        <a:p>
          <a:endParaRPr lang="tr-TR"/>
        </a:p>
      </dgm:t>
    </dgm:pt>
    <dgm:pt modelId="{436F5D06-1442-4B0C-AAD6-B7535721DE5B}" type="sibTrans" cxnId="{D0C8D18E-AA8D-4C6B-9B1F-9C26DA581A7C}">
      <dgm:prSet/>
      <dgm:spPr/>
      <dgm:t>
        <a:bodyPr/>
        <a:lstStyle/>
        <a:p>
          <a:endParaRPr lang="tr-TR"/>
        </a:p>
      </dgm:t>
    </dgm:pt>
    <dgm:pt modelId="{27DFE059-9F44-441B-A555-2CD3BB7657FD}">
      <dgm:prSet phldrT="[Metin]"/>
      <dgm:spPr/>
      <dgm:t>
        <a:bodyPr/>
        <a:lstStyle/>
        <a:p>
          <a:pPr algn="l"/>
          <a:r>
            <a:rPr lang="tr-TR" dirty="0" smtClean="0"/>
            <a:t>Metinden konu tespiti</a:t>
          </a:r>
          <a:endParaRPr lang="tr-TR" dirty="0"/>
        </a:p>
      </dgm:t>
    </dgm:pt>
    <dgm:pt modelId="{88AC6122-3DF1-45D7-BC45-C7F21F924874}" type="parTrans" cxnId="{3D59DE72-84F0-46B6-8CF4-F824CF6FEC1B}">
      <dgm:prSet/>
      <dgm:spPr/>
      <dgm:t>
        <a:bodyPr/>
        <a:lstStyle/>
        <a:p>
          <a:endParaRPr lang="tr-TR"/>
        </a:p>
      </dgm:t>
    </dgm:pt>
    <dgm:pt modelId="{873D5229-C2BE-452C-B1A8-F070971692B1}" type="sibTrans" cxnId="{3D59DE72-84F0-46B6-8CF4-F824CF6FEC1B}">
      <dgm:prSet/>
      <dgm:spPr/>
      <dgm:t>
        <a:bodyPr/>
        <a:lstStyle/>
        <a:p>
          <a:endParaRPr lang="tr-TR"/>
        </a:p>
      </dgm:t>
    </dgm:pt>
    <dgm:pt modelId="{A331751A-9BE4-43E7-8D67-A5F0C21B5812}">
      <dgm:prSet phldrT="[Metin]"/>
      <dgm:spPr/>
      <dgm:t>
        <a:bodyPr/>
        <a:lstStyle/>
        <a:p>
          <a:pPr algn="l"/>
          <a:r>
            <a:rPr lang="tr-TR" dirty="0" smtClean="0"/>
            <a:t>Özet çıkarma</a:t>
          </a:r>
          <a:endParaRPr lang="tr-TR" dirty="0"/>
        </a:p>
      </dgm:t>
    </dgm:pt>
    <dgm:pt modelId="{E4E03A81-2ECB-4419-AB78-097BEE14CFCC}" type="parTrans" cxnId="{4E59140D-B001-4605-B4B6-439FA76A6D5A}">
      <dgm:prSet/>
      <dgm:spPr/>
      <dgm:t>
        <a:bodyPr/>
        <a:lstStyle/>
        <a:p>
          <a:endParaRPr lang="tr-TR"/>
        </a:p>
      </dgm:t>
    </dgm:pt>
    <dgm:pt modelId="{86A80650-732E-4BC1-976B-9BE9D33454BE}" type="sibTrans" cxnId="{4E59140D-B001-4605-B4B6-439FA76A6D5A}">
      <dgm:prSet/>
      <dgm:spPr/>
      <dgm:t>
        <a:bodyPr/>
        <a:lstStyle/>
        <a:p>
          <a:endParaRPr lang="tr-TR"/>
        </a:p>
      </dgm:t>
    </dgm:pt>
    <dgm:pt modelId="{22BF03BE-F9D5-47B6-83CC-A5CF5891345F}">
      <dgm:prSet phldrT="[Metin]"/>
      <dgm:spPr/>
      <dgm:t>
        <a:bodyPr/>
        <a:lstStyle/>
        <a:p>
          <a:pPr algn="l"/>
          <a:r>
            <a:rPr lang="tr-TR" dirty="0" smtClean="0"/>
            <a:t>Duygu tahmini</a:t>
          </a:r>
          <a:endParaRPr lang="tr-TR" dirty="0"/>
        </a:p>
      </dgm:t>
    </dgm:pt>
    <dgm:pt modelId="{F99CEC59-10EC-485C-B04D-C0223177EF19}" type="parTrans" cxnId="{604B723D-3BE1-4D90-A4A4-A917143BE202}">
      <dgm:prSet/>
      <dgm:spPr/>
      <dgm:t>
        <a:bodyPr/>
        <a:lstStyle/>
        <a:p>
          <a:endParaRPr lang="tr-TR"/>
        </a:p>
      </dgm:t>
    </dgm:pt>
    <dgm:pt modelId="{0A11D98C-30DE-4CD5-9AFE-F5DE0DDBDD43}" type="sibTrans" cxnId="{604B723D-3BE1-4D90-A4A4-A917143BE202}">
      <dgm:prSet/>
      <dgm:spPr/>
      <dgm:t>
        <a:bodyPr/>
        <a:lstStyle/>
        <a:p>
          <a:endParaRPr lang="tr-TR"/>
        </a:p>
      </dgm:t>
    </dgm:pt>
    <dgm:pt modelId="{054B0EAD-C626-4956-8DCF-E31117073F52}">
      <dgm:prSet phldrT="[Metin]"/>
      <dgm:spPr/>
      <dgm:t>
        <a:bodyPr/>
        <a:lstStyle/>
        <a:p>
          <a:pPr algn="l"/>
          <a:r>
            <a:rPr lang="tr-TR" dirty="0" smtClean="0"/>
            <a:t>Çeviri sistemleri</a:t>
          </a:r>
          <a:endParaRPr lang="tr-TR" dirty="0"/>
        </a:p>
      </dgm:t>
    </dgm:pt>
    <dgm:pt modelId="{6A64C548-38E2-4E04-AEE0-3E66366BED86}" type="parTrans" cxnId="{71A3570C-403E-4B23-A130-506BA253A6BD}">
      <dgm:prSet/>
      <dgm:spPr/>
      <dgm:t>
        <a:bodyPr/>
        <a:lstStyle/>
        <a:p>
          <a:endParaRPr lang="tr-TR"/>
        </a:p>
      </dgm:t>
    </dgm:pt>
    <dgm:pt modelId="{03BA7E3E-47F3-4E12-8D7E-7C01C78D2A67}" type="sibTrans" cxnId="{71A3570C-403E-4B23-A130-506BA253A6BD}">
      <dgm:prSet/>
      <dgm:spPr/>
      <dgm:t>
        <a:bodyPr/>
        <a:lstStyle/>
        <a:p>
          <a:endParaRPr lang="tr-TR"/>
        </a:p>
      </dgm:t>
    </dgm:pt>
    <dgm:pt modelId="{ADE11CCC-8875-44F6-A978-9F39F870D91B}">
      <dgm:prSet phldrT="[Metin]"/>
      <dgm:spPr/>
      <dgm:t>
        <a:bodyPr/>
        <a:lstStyle/>
        <a:p>
          <a:pPr algn="l"/>
          <a:r>
            <a:rPr lang="tr-TR" dirty="0" smtClean="0"/>
            <a:t>..</a:t>
          </a:r>
          <a:endParaRPr lang="tr-TR" dirty="0"/>
        </a:p>
      </dgm:t>
    </dgm:pt>
    <dgm:pt modelId="{D483F3E1-44C8-4075-8795-0B9E9DFEF993}" type="parTrans" cxnId="{1B50D110-BDC5-4C8E-9B88-591DF02F16A0}">
      <dgm:prSet/>
      <dgm:spPr/>
      <dgm:t>
        <a:bodyPr/>
        <a:lstStyle/>
        <a:p>
          <a:endParaRPr lang="tr-TR"/>
        </a:p>
      </dgm:t>
    </dgm:pt>
    <dgm:pt modelId="{E843C772-2F43-45FC-BBB0-91353E0B58A5}" type="sibTrans" cxnId="{1B50D110-BDC5-4C8E-9B88-591DF02F16A0}">
      <dgm:prSet/>
      <dgm:spPr/>
      <dgm:t>
        <a:bodyPr/>
        <a:lstStyle/>
        <a:p>
          <a:endParaRPr lang="tr-TR"/>
        </a:p>
      </dgm:t>
    </dgm:pt>
    <dgm:pt modelId="{74D9CE3F-C71B-40B8-9912-CC51CAE0EE2C}" type="pres">
      <dgm:prSet presAssocID="{E0D654CC-1850-4B86-8271-202D88FA571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B0B407A2-79AE-4021-94D8-FB425A189990}" type="pres">
      <dgm:prSet presAssocID="{E0D654CC-1850-4B86-8271-202D88FA571B}" presName="fgShape" presStyleLbl="fgShp" presStyleIdx="0" presStyleCnt="1"/>
      <dgm:spPr/>
    </dgm:pt>
    <dgm:pt modelId="{8533411F-D7B2-48E3-81ED-6844FD306124}" type="pres">
      <dgm:prSet presAssocID="{E0D654CC-1850-4B86-8271-202D88FA571B}" presName="linComp" presStyleCnt="0"/>
      <dgm:spPr/>
    </dgm:pt>
    <dgm:pt modelId="{C2CE50D3-3DF1-4BB6-B22B-7A870740B5B5}" type="pres">
      <dgm:prSet presAssocID="{D6A19677-2912-466F-BF78-5F78E6960305}" presName="compNode" presStyleCnt="0"/>
      <dgm:spPr/>
    </dgm:pt>
    <dgm:pt modelId="{C0F5C7D4-D241-462D-B490-0642A97DD25B}" type="pres">
      <dgm:prSet presAssocID="{D6A19677-2912-466F-BF78-5F78E6960305}" presName="bkgdShape" presStyleLbl="node1" presStyleIdx="0" presStyleCnt="4"/>
      <dgm:spPr/>
      <dgm:t>
        <a:bodyPr/>
        <a:lstStyle/>
        <a:p>
          <a:endParaRPr lang="tr-TR"/>
        </a:p>
      </dgm:t>
    </dgm:pt>
    <dgm:pt modelId="{4EADFD35-1CB6-4F48-8DB2-3482D2250A6C}" type="pres">
      <dgm:prSet presAssocID="{D6A19677-2912-466F-BF78-5F78E6960305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D595C80-59FB-40E0-B876-CD22A0B35BE0}" type="pres">
      <dgm:prSet presAssocID="{D6A19677-2912-466F-BF78-5F78E6960305}" presName="invisiNode" presStyleLbl="node1" presStyleIdx="0" presStyleCnt="4"/>
      <dgm:spPr/>
    </dgm:pt>
    <dgm:pt modelId="{2C772934-AF4A-4F5E-9377-E4CB718CD8DC}" type="pres">
      <dgm:prSet presAssocID="{D6A19677-2912-466F-BF78-5F78E6960305}" presName="imagNode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57EDDAEB-5919-4275-95A4-3E957AD4AC35}" type="pres">
      <dgm:prSet presAssocID="{8FAD0960-FEEB-4510-908C-E01AB1FA12B9}" presName="sibTrans" presStyleLbl="sibTrans2D1" presStyleIdx="0" presStyleCnt="0"/>
      <dgm:spPr/>
      <dgm:t>
        <a:bodyPr/>
        <a:lstStyle/>
        <a:p>
          <a:endParaRPr lang="tr-TR"/>
        </a:p>
      </dgm:t>
    </dgm:pt>
    <dgm:pt modelId="{5248AC8B-4685-40E6-A663-248A0E92FFD8}" type="pres">
      <dgm:prSet presAssocID="{0184180C-6135-4869-A26E-6CA96CD78FCE}" presName="compNode" presStyleCnt="0"/>
      <dgm:spPr/>
    </dgm:pt>
    <dgm:pt modelId="{D30E0ADB-1E57-4C42-84AD-3855840F9D99}" type="pres">
      <dgm:prSet presAssocID="{0184180C-6135-4869-A26E-6CA96CD78FCE}" presName="bkgdShape" presStyleLbl="node1" presStyleIdx="1" presStyleCnt="4"/>
      <dgm:spPr/>
      <dgm:t>
        <a:bodyPr/>
        <a:lstStyle/>
        <a:p>
          <a:endParaRPr lang="tr-TR"/>
        </a:p>
      </dgm:t>
    </dgm:pt>
    <dgm:pt modelId="{D624F7CD-C4D5-41DE-A58F-1AAD74326568}" type="pres">
      <dgm:prSet presAssocID="{0184180C-6135-4869-A26E-6CA96CD78FCE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4C7E1C7-9A7F-4E2B-BE24-A5370943C4D8}" type="pres">
      <dgm:prSet presAssocID="{0184180C-6135-4869-A26E-6CA96CD78FCE}" presName="invisiNode" presStyleLbl="node1" presStyleIdx="1" presStyleCnt="4"/>
      <dgm:spPr/>
    </dgm:pt>
    <dgm:pt modelId="{3EABC97B-9AE5-406F-B1CA-ECAB418BFF52}" type="pres">
      <dgm:prSet presAssocID="{0184180C-6135-4869-A26E-6CA96CD78FCE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tr-TR"/>
        </a:p>
      </dgm:t>
    </dgm:pt>
    <dgm:pt modelId="{2E0A3898-869E-4910-8354-14D2856107E7}" type="pres">
      <dgm:prSet presAssocID="{E342942C-4858-4412-8AEC-B4B0B91AB2C5}" presName="sibTrans" presStyleLbl="sibTrans2D1" presStyleIdx="0" presStyleCnt="0"/>
      <dgm:spPr/>
      <dgm:t>
        <a:bodyPr/>
        <a:lstStyle/>
        <a:p>
          <a:endParaRPr lang="tr-TR"/>
        </a:p>
      </dgm:t>
    </dgm:pt>
    <dgm:pt modelId="{E7E3612A-D359-4A99-9FB4-0B0E896AEDB5}" type="pres">
      <dgm:prSet presAssocID="{1701E07C-E385-41D5-90FE-0BB363D3DBDD}" presName="compNode" presStyleCnt="0"/>
      <dgm:spPr/>
    </dgm:pt>
    <dgm:pt modelId="{CC5A0C1B-8038-4D7D-82F1-E590DA7472DF}" type="pres">
      <dgm:prSet presAssocID="{1701E07C-E385-41D5-90FE-0BB363D3DBDD}" presName="bkgdShape" presStyleLbl="node1" presStyleIdx="2" presStyleCnt="4"/>
      <dgm:spPr/>
      <dgm:t>
        <a:bodyPr/>
        <a:lstStyle/>
        <a:p>
          <a:endParaRPr lang="tr-TR"/>
        </a:p>
      </dgm:t>
    </dgm:pt>
    <dgm:pt modelId="{83B05E78-2A0A-472D-944E-8EEB99A9558F}" type="pres">
      <dgm:prSet presAssocID="{1701E07C-E385-41D5-90FE-0BB363D3DBDD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7AEA1DE-09E5-43AA-9E0E-8E6904CD5324}" type="pres">
      <dgm:prSet presAssocID="{1701E07C-E385-41D5-90FE-0BB363D3DBDD}" presName="invisiNode" presStyleLbl="node1" presStyleIdx="2" presStyleCnt="4"/>
      <dgm:spPr/>
    </dgm:pt>
    <dgm:pt modelId="{F24C206D-D278-4C12-B636-F4BB7421990F}" type="pres">
      <dgm:prSet presAssocID="{1701E07C-E385-41D5-90FE-0BB363D3DBDD}" presName="imagNode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8A9765E-4CF0-4C19-A043-AE09215F8751}" type="pres">
      <dgm:prSet presAssocID="{1E388660-261C-4EDC-9C9E-477CBBCBC7D0}" presName="sibTrans" presStyleLbl="sibTrans2D1" presStyleIdx="0" presStyleCnt="0"/>
      <dgm:spPr/>
      <dgm:t>
        <a:bodyPr/>
        <a:lstStyle/>
        <a:p>
          <a:endParaRPr lang="tr-TR"/>
        </a:p>
      </dgm:t>
    </dgm:pt>
    <dgm:pt modelId="{302A8979-6B2E-4A9A-BBED-3553EAC2D930}" type="pres">
      <dgm:prSet presAssocID="{460A015D-7D00-4623-A29E-C06D1638F632}" presName="compNode" presStyleCnt="0"/>
      <dgm:spPr/>
    </dgm:pt>
    <dgm:pt modelId="{600C034F-FA47-4B7D-AA34-CDB8EED1A43F}" type="pres">
      <dgm:prSet presAssocID="{460A015D-7D00-4623-A29E-C06D1638F632}" presName="bkgdShape" presStyleLbl="node1" presStyleIdx="3" presStyleCnt="4"/>
      <dgm:spPr/>
      <dgm:t>
        <a:bodyPr/>
        <a:lstStyle/>
        <a:p>
          <a:endParaRPr lang="tr-TR"/>
        </a:p>
      </dgm:t>
    </dgm:pt>
    <dgm:pt modelId="{7C15A8DF-98B1-4F8A-A2F5-5397C795726F}" type="pres">
      <dgm:prSet presAssocID="{460A015D-7D00-4623-A29E-C06D1638F63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DD658E6-F6CE-47AB-8764-76549E25ABA5}" type="pres">
      <dgm:prSet presAssocID="{460A015D-7D00-4623-A29E-C06D1638F632}" presName="invisiNode" presStyleLbl="node1" presStyleIdx="3" presStyleCnt="4"/>
      <dgm:spPr/>
    </dgm:pt>
    <dgm:pt modelId="{F765713E-55BF-415A-A141-47418C948482}" type="pres">
      <dgm:prSet presAssocID="{460A015D-7D00-4623-A29E-C06D1638F632}" presName="imagNod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2FDEE34-E8B0-4D11-ABA9-8E7850E35494}" type="presOf" srcId="{0E4F47AF-4EA7-4630-9CC0-48A88C1DBCD6}" destId="{CC5A0C1B-8038-4D7D-82F1-E590DA7472DF}" srcOrd="0" destOrd="1" presId="urn:microsoft.com/office/officeart/2005/8/layout/hList7"/>
    <dgm:cxn modelId="{ACEFDF41-5F8B-4DB5-BA94-F6F10DDB7CAF}" srcId="{E0D654CC-1850-4B86-8271-202D88FA571B}" destId="{D6A19677-2912-466F-BF78-5F78E6960305}" srcOrd="0" destOrd="0" parTransId="{7662CE4B-FF90-464A-B6F4-540A34A01241}" sibTransId="{8FAD0960-FEEB-4510-908C-E01AB1FA12B9}"/>
    <dgm:cxn modelId="{76A63644-F7BF-44D0-A6EE-24F4D0C09E30}" type="presOf" srcId="{E0D654CC-1850-4B86-8271-202D88FA571B}" destId="{74D9CE3F-C71B-40B8-9912-CC51CAE0EE2C}" srcOrd="0" destOrd="0" presId="urn:microsoft.com/office/officeart/2005/8/layout/hList7"/>
    <dgm:cxn modelId="{78881D84-F9FB-4DE5-B851-078481955AAE}" type="presOf" srcId="{4F557646-0EA5-4BEC-B262-CDCDDAD0DFAD}" destId="{4EADFD35-1CB6-4F48-8DB2-3482D2250A6C}" srcOrd="1" destOrd="2" presId="urn:microsoft.com/office/officeart/2005/8/layout/hList7"/>
    <dgm:cxn modelId="{995DE6B4-0439-49B3-8162-962123B41FC9}" type="presOf" srcId="{D6A19677-2912-466F-BF78-5F78E6960305}" destId="{C0F5C7D4-D241-462D-B490-0642A97DD25B}" srcOrd="0" destOrd="0" presId="urn:microsoft.com/office/officeart/2005/8/layout/hList7"/>
    <dgm:cxn modelId="{D0C8D18E-AA8D-4C6B-9B1F-9C26DA581A7C}" srcId="{E0D654CC-1850-4B86-8271-202D88FA571B}" destId="{460A015D-7D00-4623-A29E-C06D1638F632}" srcOrd="3" destOrd="0" parTransId="{C74C30B2-F7C4-4959-9B3B-05A885C784DF}" sibTransId="{436F5D06-1442-4B0C-AAD6-B7535721DE5B}"/>
    <dgm:cxn modelId="{22C3955C-FF2E-446D-AE76-3E754B7D21C7}" srcId="{E0D654CC-1850-4B86-8271-202D88FA571B}" destId="{0184180C-6135-4869-A26E-6CA96CD78FCE}" srcOrd="1" destOrd="0" parTransId="{DD4176E7-145C-473C-9C75-BF84969173A8}" sibTransId="{E342942C-4858-4412-8AEC-B4B0B91AB2C5}"/>
    <dgm:cxn modelId="{375246E8-25D7-4C38-836D-193F0DA5F8D2}" type="presOf" srcId="{27DFE059-9F44-441B-A555-2CD3BB7657FD}" destId="{7C15A8DF-98B1-4F8A-A2F5-5397C795726F}" srcOrd="1" destOrd="1" presId="urn:microsoft.com/office/officeart/2005/8/layout/hList7"/>
    <dgm:cxn modelId="{70123823-AAEB-460D-A307-5DDAD3305B38}" type="presOf" srcId="{054B0EAD-C626-4956-8DCF-E31117073F52}" destId="{7C15A8DF-98B1-4F8A-A2F5-5397C795726F}" srcOrd="1" destOrd="4" presId="urn:microsoft.com/office/officeart/2005/8/layout/hList7"/>
    <dgm:cxn modelId="{2AA01774-9B28-4FBF-AF93-90E7DBF5B48D}" type="presOf" srcId="{8FAD0960-FEEB-4510-908C-E01AB1FA12B9}" destId="{57EDDAEB-5919-4275-95A4-3E957AD4AC35}" srcOrd="0" destOrd="0" presId="urn:microsoft.com/office/officeart/2005/8/layout/hList7"/>
    <dgm:cxn modelId="{1B50D110-BDC5-4C8E-9B88-591DF02F16A0}" srcId="{460A015D-7D00-4623-A29E-C06D1638F632}" destId="{ADE11CCC-8875-44F6-A978-9F39F870D91B}" srcOrd="4" destOrd="0" parTransId="{D483F3E1-44C8-4075-8795-0B9E9DFEF993}" sibTransId="{E843C772-2F43-45FC-BBB0-91353E0B58A5}"/>
    <dgm:cxn modelId="{58DB60CD-791B-455A-85EC-E5007F35D655}" type="presOf" srcId="{ADE11CCC-8875-44F6-A978-9F39F870D91B}" destId="{7C15A8DF-98B1-4F8A-A2F5-5397C795726F}" srcOrd="1" destOrd="5" presId="urn:microsoft.com/office/officeart/2005/8/layout/hList7"/>
    <dgm:cxn modelId="{06B486B5-49BC-47B6-8847-89AEA7530A25}" type="presOf" srcId="{4F557646-0EA5-4BEC-B262-CDCDDAD0DFAD}" destId="{C0F5C7D4-D241-462D-B490-0642A97DD25B}" srcOrd="0" destOrd="2" presId="urn:microsoft.com/office/officeart/2005/8/layout/hList7"/>
    <dgm:cxn modelId="{604B723D-3BE1-4D90-A4A4-A917143BE202}" srcId="{460A015D-7D00-4623-A29E-C06D1638F632}" destId="{22BF03BE-F9D5-47B6-83CC-A5CF5891345F}" srcOrd="2" destOrd="0" parTransId="{F99CEC59-10EC-485C-B04D-C0223177EF19}" sibTransId="{0A11D98C-30DE-4CD5-9AFE-F5DE0DDBDD43}"/>
    <dgm:cxn modelId="{2320247D-5FE6-4DC3-8DBC-51736B6C4874}" type="presOf" srcId="{1E388660-261C-4EDC-9C9E-477CBBCBC7D0}" destId="{A8A9765E-4CF0-4C19-A043-AE09215F8751}" srcOrd="0" destOrd="0" presId="urn:microsoft.com/office/officeart/2005/8/layout/hList7"/>
    <dgm:cxn modelId="{EABF8DC7-C577-491E-A7FF-835E6167FD9D}" type="presOf" srcId="{A391EB40-5ED0-4798-992A-C37524EA16B5}" destId="{83B05E78-2A0A-472D-944E-8EEB99A9558F}" srcOrd="1" destOrd="2" presId="urn:microsoft.com/office/officeart/2005/8/layout/hList7"/>
    <dgm:cxn modelId="{FCD82FED-0F68-4E76-9621-1F4F3972C0B7}" type="presOf" srcId="{A331751A-9BE4-43E7-8D67-A5F0C21B5812}" destId="{7C15A8DF-98B1-4F8A-A2F5-5397C795726F}" srcOrd="1" destOrd="2" presId="urn:microsoft.com/office/officeart/2005/8/layout/hList7"/>
    <dgm:cxn modelId="{101472EE-91F0-40E0-B793-042E7040AF5B}" type="presOf" srcId="{1701E07C-E385-41D5-90FE-0BB363D3DBDD}" destId="{83B05E78-2A0A-472D-944E-8EEB99A9558F}" srcOrd="1" destOrd="0" presId="urn:microsoft.com/office/officeart/2005/8/layout/hList7"/>
    <dgm:cxn modelId="{4E59140D-B001-4605-B4B6-439FA76A6D5A}" srcId="{460A015D-7D00-4623-A29E-C06D1638F632}" destId="{A331751A-9BE4-43E7-8D67-A5F0C21B5812}" srcOrd="1" destOrd="0" parTransId="{E4E03A81-2ECB-4419-AB78-097BEE14CFCC}" sibTransId="{86A80650-732E-4BC1-976B-9BE9D33454BE}"/>
    <dgm:cxn modelId="{938762C1-7223-491A-8EBF-B2077DB03E2E}" srcId="{D6A19677-2912-466F-BF78-5F78E6960305}" destId="{BAB62B38-895B-4179-A915-7C7A5F1EC710}" srcOrd="2" destOrd="0" parTransId="{F79F5486-374A-43D1-95F4-4148E3A84835}" sibTransId="{FDFCA0BF-0166-4C71-ADC6-440DFF989EF7}"/>
    <dgm:cxn modelId="{F5C867D2-E959-43C2-B75A-F4A603D0C322}" type="presOf" srcId="{0184180C-6135-4869-A26E-6CA96CD78FCE}" destId="{D30E0ADB-1E57-4C42-84AD-3855840F9D99}" srcOrd="0" destOrd="0" presId="urn:microsoft.com/office/officeart/2005/8/layout/hList7"/>
    <dgm:cxn modelId="{83EDC7EB-40FD-4B6C-9399-00B023DE541D}" srcId="{1701E07C-E385-41D5-90FE-0BB363D3DBDD}" destId="{A391EB40-5ED0-4798-992A-C37524EA16B5}" srcOrd="1" destOrd="0" parTransId="{ED2584B8-3DA5-4D9B-8878-8044C8929942}" sibTransId="{80FF2F62-90DC-4667-9EFD-477D794D36F9}"/>
    <dgm:cxn modelId="{5F0D52C1-5771-4C8F-8AAB-851240BBE168}" type="presOf" srcId="{5CF24569-EEB5-4775-A0DE-39FDBCF53F0B}" destId="{D624F7CD-C4D5-41DE-A58F-1AAD74326568}" srcOrd="1" destOrd="2" presId="urn:microsoft.com/office/officeart/2005/8/layout/hList7"/>
    <dgm:cxn modelId="{987458D4-6965-4B0E-A260-009ECD3C4E9F}" srcId="{E0D654CC-1850-4B86-8271-202D88FA571B}" destId="{1701E07C-E385-41D5-90FE-0BB363D3DBDD}" srcOrd="2" destOrd="0" parTransId="{44F1F039-1B92-421D-AC21-F80528126ECD}" sibTransId="{1E388660-261C-4EDC-9C9E-477CBBCBC7D0}"/>
    <dgm:cxn modelId="{ABB0DDC7-E947-49DA-BCAC-2E97D4F549C4}" type="presOf" srcId="{66B4591E-F34B-4A87-9C31-2D4F51483485}" destId="{C0F5C7D4-D241-462D-B490-0642A97DD25B}" srcOrd="0" destOrd="1" presId="urn:microsoft.com/office/officeart/2005/8/layout/hList7"/>
    <dgm:cxn modelId="{A01F4A3D-F49B-442D-8C6B-C49421C24DFC}" type="presOf" srcId="{0E4F47AF-4EA7-4630-9CC0-48A88C1DBCD6}" destId="{83B05E78-2A0A-472D-944E-8EEB99A9558F}" srcOrd="1" destOrd="1" presId="urn:microsoft.com/office/officeart/2005/8/layout/hList7"/>
    <dgm:cxn modelId="{07BD9D7E-8A1B-42C4-BAB8-ADB2BFD3D60A}" type="presOf" srcId="{22BF03BE-F9D5-47B6-83CC-A5CF5891345F}" destId="{7C15A8DF-98B1-4F8A-A2F5-5397C795726F}" srcOrd="1" destOrd="3" presId="urn:microsoft.com/office/officeart/2005/8/layout/hList7"/>
    <dgm:cxn modelId="{3D59DE72-84F0-46B6-8CF4-F824CF6FEC1B}" srcId="{460A015D-7D00-4623-A29E-C06D1638F632}" destId="{27DFE059-9F44-441B-A555-2CD3BB7657FD}" srcOrd="0" destOrd="0" parTransId="{88AC6122-3DF1-45D7-BC45-C7F21F924874}" sibTransId="{873D5229-C2BE-452C-B1A8-F070971692B1}"/>
    <dgm:cxn modelId="{EE4A2AEF-8C2F-4656-9CAE-EFCAF1699F4F}" type="presOf" srcId="{460A015D-7D00-4623-A29E-C06D1638F632}" destId="{600C034F-FA47-4B7D-AA34-CDB8EED1A43F}" srcOrd="0" destOrd="0" presId="urn:microsoft.com/office/officeart/2005/8/layout/hList7"/>
    <dgm:cxn modelId="{6454F103-3148-475E-95ED-60BE2CBEE5AC}" type="presOf" srcId="{ADE11CCC-8875-44F6-A978-9F39F870D91B}" destId="{600C034F-FA47-4B7D-AA34-CDB8EED1A43F}" srcOrd="0" destOrd="5" presId="urn:microsoft.com/office/officeart/2005/8/layout/hList7"/>
    <dgm:cxn modelId="{381FC2FB-7E90-4278-AA9F-6BECB2DC8AD4}" type="presOf" srcId="{D6A19677-2912-466F-BF78-5F78E6960305}" destId="{4EADFD35-1CB6-4F48-8DB2-3482D2250A6C}" srcOrd="1" destOrd="0" presId="urn:microsoft.com/office/officeart/2005/8/layout/hList7"/>
    <dgm:cxn modelId="{499C8390-7781-488D-9FDB-09E694DDF5DA}" type="presOf" srcId="{1AFC2BAD-9646-4407-A442-86CAA5AEF098}" destId="{D30E0ADB-1E57-4C42-84AD-3855840F9D99}" srcOrd="0" destOrd="1" presId="urn:microsoft.com/office/officeart/2005/8/layout/hList7"/>
    <dgm:cxn modelId="{312C4A05-F5F2-4EBC-B39C-FDE986F498B1}" srcId="{0184180C-6135-4869-A26E-6CA96CD78FCE}" destId="{1AFC2BAD-9646-4407-A442-86CAA5AEF098}" srcOrd="0" destOrd="0" parTransId="{1FBFD3D6-F17A-430E-A050-53FB4532C309}" sibTransId="{F64F9B58-D05D-4175-BC2D-949E23D89913}"/>
    <dgm:cxn modelId="{CB5645F4-62E3-4727-98FA-210DAB3127CC}" type="presOf" srcId="{27DFE059-9F44-441B-A555-2CD3BB7657FD}" destId="{600C034F-FA47-4B7D-AA34-CDB8EED1A43F}" srcOrd="0" destOrd="1" presId="urn:microsoft.com/office/officeart/2005/8/layout/hList7"/>
    <dgm:cxn modelId="{6EF31A0E-6EB0-4661-9FC0-41A903ACF1C6}" type="presOf" srcId="{054B0EAD-C626-4956-8DCF-E31117073F52}" destId="{600C034F-FA47-4B7D-AA34-CDB8EED1A43F}" srcOrd="0" destOrd="4" presId="urn:microsoft.com/office/officeart/2005/8/layout/hList7"/>
    <dgm:cxn modelId="{D0265E53-BA3A-4791-9DCE-9EEFD15EA734}" type="presOf" srcId="{22BF03BE-F9D5-47B6-83CC-A5CF5891345F}" destId="{600C034F-FA47-4B7D-AA34-CDB8EED1A43F}" srcOrd="0" destOrd="3" presId="urn:microsoft.com/office/officeart/2005/8/layout/hList7"/>
    <dgm:cxn modelId="{9B1CD5BA-1BD0-4F10-89F1-4BF24418FC7B}" type="presOf" srcId="{1701E07C-E385-41D5-90FE-0BB363D3DBDD}" destId="{CC5A0C1B-8038-4D7D-82F1-E590DA7472DF}" srcOrd="0" destOrd="0" presId="urn:microsoft.com/office/officeart/2005/8/layout/hList7"/>
    <dgm:cxn modelId="{96EC6E7E-D34C-4EB1-8471-1CCD62A2F405}" type="presOf" srcId="{1AFC2BAD-9646-4407-A442-86CAA5AEF098}" destId="{D624F7CD-C4D5-41DE-A58F-1AAD74326568}" srcOrd="1" destOrd="1" presId="urn:microsoft.com/office/officeart/2005/8/layout/hList7"/>
    <dgm:cxn modelId="{61D41B83-63A6-4E33-AE32-435B4BFFFCAB}" type="presOf" srcId="{A331751A-9BE4-43E7-8D67-A5F0C21B5812}" destId="{600C034F-FA47-4B7D-AA34-CDB8EED1A43F}" srcOrd="0" destOrd="2" presId="urn:microsoft.com/office/officeart/2005/8/layout/hList7"/>
    <dgm:cxn modelId="{293C2A19-9AC7-45B5-A44F-374ADD792A34}" type="presOf" srcId="{BAB62B38-895B-4179-A915-7C7A5F1EC710}" destId="{C0F5C7D4-D241-462D-B490-0642A97DD25B}" srcOrd="0" destOrd="3" presId="urn:microsoft.com/office/officeart/2005/8/layout/hList7"/>
    <dgm:cxn modelId="{2DFC657B-9DD2-41B3-BCE6-0AF85A537EA8}" type="presOf" srcId="{5CF24569-EEB5-4775-A0DE-39FDBCF53F0B}" destId="{D30E0ADB-1E57-4C42-84AD-3855840F9D99}" srcOrd="0" destOrd="2" presId="urn:microsoft.com/office/officeart/2005/8/layout/hList7"/>
    <dgm:cxn modelId="{FFFA6EF0-B2F6-4828-9743-C602D374BA63}" type="presOf" srcId="{66B4591E-F34B-4A87-9C31-2D4F51483485}" destId="{4EADFD35-1CB6-4F48-8DB2-3482D2250A6C}" srcOrd="1" destOrd="1" presId="urn:microsoft.com/office/officeart/2005/8/layout/hList7"/>
    <dgm:cxn modelId="{B0B198B9-5F31-4CFE-8E54-40022CAEC77C}" srcId="{1701E07C-E385-41D5-90FE-0BB363D3DBDD}" destId="{0E4F47AF-4EA7-4630-9CC0-48A88C1DBCD6}" srcOrd="0" destOrd="0" parTransId="{90E93D95-8374-4D09-AB1D-D13B9DC53B7B}" sibTransId="{641DEEE7-CFF9-40A8-86F1-A19C60FEDB09}"/>
    <dgm:cxn modelId="{7D40E4C3-C7B0-4286-B517-DB8CF98ECEE7}" type="presOf" srcId="{E342942C-4858-4412-8AEC-B4B0B91AB2C5}" destId="{2E0A3898-869E-4910-8354-14D2856107E7}" srcOrd="0" destOrd="0" presId="urn:microsoft.com/office/officeart/2005/8/layout/hList7"/>
    <dgm:cxn modelId="{1CACC9C4-6D12-4E68-BA94-1002B83B722B}" type="presOf" srcId="{A391EB40-5ED0-4798-992A-C37524EA16B5}" destId="{CC5A0C1B-8038-4D7D-82F1-E590DA7472DF}" srcOrd="0" destOrd="2" presId="urn:microsoft.com/office/officeart/2005/8/layout/hList7"/>
    <dgm:cxn modelId="{2F86D841-44A4-451B-9758-0A43F6F1B60C}" type="presOf" srcId="{460A015D-7D00-4623-A29E-C06D1638F632}" destId="{7C15A8DF-98B1-4F8A-A2F5-5397C795726F}" srcOrd="1" destOrd="0" presId="urn:microsoft.com/office/officeart/2005/8/layout/hList7"/>
    <dgm:cxn modelId="{7CFB7F04-830F-480F-9CA9-26B8B4299777}" srcId="{D6A19677-2912-466F-BF78-5F78E6960305}" destId="{66B4591E-F34B-4A87-9C31-2D4F51483485}" srcOrd="0" destOrd="0" parTransId="{5109DC24-9723-4E5C-AC6E-C4190698AA1F}" sibTransId="{CB7A0D7E-56DA-4ECF-A148-048B8BB210B0}"/>
    <dgm:cxn modelId="{A7554919-0D2A-48CA-9E5C-04A4B725A3D0}" type="presOf" srcId="{BAB62B38-895B-4179-A915-7C7A5F1EC710}" destId="{4EADFD35-1CB6-4F48-8DB2-3482D2250A6C}" srcOrd="1" destOrd="3" presId="urn:microsoft.com/office/officeart/2005/8/layout/hList7"/>
    <dgm:cxn modelId="{0DBD6572-FEAF-4D79-9A53-D3470D83EAEB}" srcId="{D6A19677-2912-466F-BF78-5F78E6960305}" destId="{4F557646-0EA5-4BEC-B262-CDCDDAD0DFAD}" srcOrd="1" destOrd="0" parTransId="{68654093-AD71-4249-B2B3-25DDCBA564BE}" sibTransId="{77894369-78E4-4E6B-8502-79F81605C4F4}"/>
    <dgm:cxn modelId="{E2A1C7AF-0176-4904-AFA3-6AC3ADB8E091}" type="presOf" srcId="{0184180C-6135-4869-A26E-6CA96CD78FCE}" destId="{D624F7CD-C4D5-41DE-A58F-1AAD74326568}" srcOrd="1" destOrd="0" presId="urn:microsoft.com/office/officeart/2005/8/layout/hList7"/>
    <dgm:cxn modelId="{71A3570C-403E-4B23-A130-506BA253A6BD}" srcId="{460A015D-7D00-4623-A29E-C06D1638F632}" destId="{054B0EAD-C626-4956-8DCF-E31117073F52}" srcOrd="3" destOrd="0" parTransId="{6A64C548-38E2-4E04-AEE0-3E66366BED86}" sibTransId="{03BA7E3E-47F3-4E12-8D7E-7C01C78D2A67}"/>
    <dgm:cxn modelId="{AA4BE7CE-E148-4A58-9F22-076DF5F08BAA}" srcId="{0184180C-6135-4869-A26E-6CA96CD78FCE}" destId="{5CF24569-EEB5-4775-A0DE-39FDBCF53F0B}" srcOrd="1" destOrd="0" parTransId="{5D158C51-25FA-462E-932A-62130D00A3B5}" sibTransId="{EEC4878D-8BD7-4FA2-9A2E-D9AB9B836435}"/>
    <dgm:cxn modelId="{8D6FEC5B-719A-405B-92BE-D59E6203BB6D}" type="presParOf" srcId="{74D9CE3F-C71B-40B8-9912-CC51CAE0EE2C}" destId="{B0B407A2-79AE-4021-94D8-FB425A189990}" srcOrd="0" destOrd="0" presId="urn:microsoft.com/office/officeart/2005/8/layout/hList7"/>
    <dgm:cxn modelId="{066545F9-DBFB-4369-88B2-9DE54B190E4B}" type="presParOf" srcId="{74D9CE3F-C71B-40B8-9912-CC51CAE0EE2C}" destId="{8533411F-D7B2-48E3-81ED-6844FD306124}" srcOrd="1" destOrd="0" presId="urn:microsoft.com/office/officeart/2005/8/layout/hList7"/>
    <dgm:cxn modelId="{3F55E494-FE7D-42C3-B5FC-CE21A0C9D52F}" type="presParOf" srcId="{8533411F-D7B2-48E3-81ED-6844FD306124}" destId="{C2CE50D3-3DF1-4BB6-B22B-7A870740B5B5}" srcOrd="0" destOrd="0" presId="urn:microsoft.com/office/officeart/2005/8/layout/hList7"/>
    <dgm:cxn modelId="{65B5688A-E29C-4664-B929-A24889556750}" type="presParOf" srcId="{C2CE50D3-3DF1-4BB6-B22B-7A870740B5B5}" destId="{C0F5C7D4-D241-462D-B490-0642A97DD25B}" srcOrd="0" destOrd="0" presId="urn:microsoft.com/office/officeart/2005/8/layout/hList7"/>
    <dgm:cxn modelId="{EEF89B01-F1AB-458D-82B1-07F5AE04E82B}" type="presParOf" srcId="{C2CE50D3-3DF1-4BB6-B22B-7A870740B5B5}" destId="{4EADFD35-1CB6-4F48-8DB2-3482D2250A6C}" srcOrd="1" destOrd="0" presId="urn:microsoft.com/office/officeart/2005/8/layout/hList7"/>
    <dgm:cxn modelId="{D754FFFA-21DC-430D-9ACD-2A37F90A2926}" type="presParOf" srcId="{C2CE50D3-3DF1-4BB6-B22B-7A870740B5B5}" destId="{1D595C80-59FB-40E0-B876-CD22A0B35BE0}" srcOrd="2" destOrd="0" presId="urn:microsoft.com/office/officeart/2005/8/layout/hList7"/>
    <dgm:cxn modelId="{466FDA1C-9746-4FF3-B61A-B4B005C02108}" type="presParOf" srcId="{C2CE50D3-3DF1-4BB6-B22B-7A870740B5B5}" destId="{2C772934-AF4A-4F5E-9377-E4CB718CD8DC}" srcOrd="3" destOrd="0" presId="urn:microsoft.com/office/officeart/2005/8/layout/hList7"/>
    <dgm:cxn modelId="{564D684A-7F8A-402C-B6CC-C87BA9136BB5}" type="presParOf" srcId="{8533411F-D7B2-48E3-81ED-6844FD306124}" destId="{57EDDAEB-5919-4275-95A4-3E957AD4AC35}" srcOrd="1" destOrd="0" presId="urn:microsoft.com/office/officeart/2005/8/layout/hList7"/>
    <dgm:cxn modelId="{7381B790-EE0E-4235-82E9-66C96850C855}" type="presParOf" srcId="{8533411F-D7B2-48E3-81ED-6844FD306124}" destId="{5248AC8B-4685-40E6-A663-248A0E92FFD8}" srcOrd="2" destOrd="0" presId="urn:microsoft.com/office/officeart/2005/8/layout/hList7"/>
    <dgm:cxn modelId="{81F5E8AF-80EA-4FA2-96E4-FEB89FA1E555}" type="presParOf" srcId="{5248AC8B-4685-40E6-A663-248A0E92FFD8}" destId="{D30E0ADB-1E57-4C42-84AD-3855840F9D99}" srcOrd="0" destOrd="0" presId="urn:microsoft.com/office/officeart/2005/8/layout/hList7"/>
    <dgm:cxn modelId="{F7670971-92B8-4C97-91EE-7D96F25DFB2C}" type="presParOf" srcId="{5248AC8B-4685-40E6-A663-248A0E92FFD8}" destId="{D624F7CD-C4D5-41DE-A58F-1AAD74326568}" srcOrd="1" destOrd="0" presId="urn:microsoft.com/office/officeart/2005/8/layout/hList7"/>
    <dgm:cxn modelId="{E8A9165D-C36B-469A-AC94-7602347A59A1}" type="presParOf" srcId="{5248AC8B-4685-40E6-A663-248A0E92FFD8}" destId="{54C7E1C7-9A7F-4E2B-BE24-A5370943C4D8}" srcOrd="2" destOrd="0" presId="urn:microsoft.com/office/officeart/2005/8/layout/hList7"/>
    <dgm:cxn modelId="{701002C9-3445-4756-8329-E628708201B4}" type="presParOf" srcId="{5248AC8B-4685-40E6-A663-248A0E92FFD8}" destId="{3EABC97B-9AE5-406F-B1CA-ECAB418BFF52}" srcOrd="3" destOrd="0" presId="urn:microsoft.com/office/officeart/2005/8/layout/hList7"/>
    <dgm:cxn modelId="{C4C8CAD5-F1CF-4837-98E6-4C3211634EAE}" type="presParOf" srcId="{8533411F-D7B2-48E3-81ED-6844FD306124}" destId="{2E0A3898-869E-4910-8354-14D2856107E7}" srcOrd="3" destOrd="0" presId="urn:microsoft.com/office/officeart/2005/8/layout/hList7"/>
    <dgm:cxn modelId="{A99BEDE8-B79B-4BD4-BD4E-BF2E4988DCB9}" type="presParOf" srcId="{8533411F-D7B2-48E3-81ED-6844FD306124}" destId="{E7E3612A-D359-4A99-9FB4-0B0E896AEDB5}" srcOrd="4" destOrd="0" presId="urn:microsoft.com/office/officeart/2005/8/layout/hList7"/>
    <dgm:cxn modelId="{12C44BD8-8DF5-4175-BE06-D621B5DB03DA}" type="presParOf" srcId="{E7E3612A-D359-4A99-9FB4-0B0E896AEDB5}" destId="{CC5A0C1B-8038-4D7D-82F1-E590DA7472DF}" srcOrd="0" destOrd="0" presId="urn:microsoft.com/office/officeart/2005/8/layout/hList7"/>
    <dgm:cxn modelId="{52B38DFD-A026-488A-A0D7-8BEEB8BCE014}" type="presParOf" srcId="{E7E3612A-D359-4A99-9FB4-0B0E896AEDB5}" destId="{83B05E78-2A0A-472D-944E-8EEB99A9558F}" srcOrd="1" destOrd="0" presId="urn:microsoft.com/office/officeart/2005/8/layout/hList7"/>
    <dgm:cxn modelId="{F2679C4F-0F6E-472A-A472-B89E44E61E39}" type="presParOf" srcId="{E7E3612A-D359-4A99-9FB4-0B0E896AEDB5}" destId="{F7AEA1DE-09E5-43AA-9E0E-8E6904CD5324}" srcOrd="2" destOrd="0" presId="urn:microsoft.com/office/officeart/2005/8/layout/hList7"/>
    <dgm:cxn modelId="{74663263-8FD4-491B-9C25-9CFA57B1A444}" type="presParOf" srcId="{E7E3612A-D359-4A99-9FB4-0B0E896AEDB5}" destId="{F24C206D-D278-4C12-B636-F4BB7421990F}" srcOrd="3" destOrd="0" presId="urn:microsoft.com/office/officeart/2005/8/layout/hList7"/>
    <dgm:cxn modelId="{60D76947-3D18-4C80-AFE2-20BBAE40B71D}" type="presParOf" srcId="{8533411F-D7B2-48E3-81ED-6844FD306124}" destId="{A8A9765E-4CF0-4C19-A043-AE09215F8751}" srcOrd="5" destOrd="0" presId="urn:microsoft.com/office/officeart/2005/8/layout/hList7"/>
    <dgm:cxn modelId="{BB43E96B-4476-4DB3-A5BF-447D9BAB2C77}" type="presParOf" srcId="{8533411F-D7B2-48E3-81ED-6844FD306124}" destId="{302A8979-6B2E-4A9A-BBED-3553EAC2D930}" srcOrd="6" destOrd="0" presId="urn:microsoft.com/office/officeart/2005/8/layout/hList7"/>
    <dgm:cxn modelId="{359C092A-D7AF-4679-9CDE-4DF3803F4122}" type="presParOf" srcId="{302A8979-6B2E-4A9A-BBED-3553EAC2D930}" destId="{600C034F-FA47-4B7D-AA34-CDB8EED1A43F}" srcOrd="0" destOrd="0" presId="urn:microsoft.com/office/officeart/2005/8/layout/hList7"/>
    <dgm:cxn modelId="{35AEFDF1-BC70-40DB-A52A-2E901F7C7146}" type="presParOf" srcId="{302A8979-6B2E-4A9A-BBED-3553EAC2D930}" destId="{7C15A8DF-98B1-4F8A-A2F5-5397C795726F}" srcOrd="1" destOrd="0" presId="urn:microsoft.com/office/officeart/2005/8/layout/hList7"/>
    <dgm:cxn modelId="{51124FF3-4FFB-44E2-B24D-756FA66855FC}" type="presParOf" srcId="{302A8979-6B2E-4A9A-BBED-3553EAC2D930}" destId="{3DD658E6-F6CE-47AB-8764-76549E25ABA5}" srcOrd="2" destOrd="0" presId="urn:microsoft.com/office/officeart/2005/8/layout/hList7"/>
    <dgm:cxn modelId="{2E44564C-9E4B-4442-8B06-B8DD1A22B9DC}" type="presParOf" srcId="{302A8979-6B2E-4A9A-BBED-3553EAC2D930}" destId="{F765713E-55BF-415A-A141-47418C948482}" srcOrd="3" destOrd="0" presId="urn:microsoft.com/office/officeart/2005/8/layout/hList7"/>
  </dgm:cxnLst>
  <dgm:bg/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47B72E-D466-4D13-AC00-A8E4A7341FA4}" type="doc">
      <dgm:prSet loTypeId="urn:microsoft.com/office/officeart/2005/8/layout/hierarchy4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tr-TR"/>
        </a:p>
      </dgm:t>
    </dgm:pt>
    <dgm:pt modelId="{37391778-E4B8-414E-8EEC-17CEBC37B710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/>
        <a:lstStyle/>
        <a:p>
          <a:r>
            <a:rPr lang="tr-TR" sz="3600" b="1" dirty="0" smtClean="0"/>
            <a:t>ÖNERİ ÜRETİMİ</a:t>
          </a:r>
          <a:endParaRPr lang="tr-TR" sz="3600" b="1" dirty="0"/>
        </a:p>
      </dgm:t>
    </dgm:pt>
    <dgm:pt modelId="{FBCC4248-757C-494B-B22E-D88C7D900D08}" type="parTrans" cxnId="{BD9D4EF0-FB6D-4F03-AF3C-0E0330841D9D}">
      <dgm:prSet/>
      <dgm:spPr/>
      <dgm:t>
        <a:bodyPr/>
        <a:lstStyle/>
        <a:p>
          <a:endParaRPr lang="tr-TR" sz="3600" b="1"/>
        </a:p>
      </dgm:t>
    </dgm:pt>
    <dgm:pt modelId="{B95ACE58-01C3-4E15-A1F2-F3DBF1FA3EE8}" type="sibTrans" cxnId="{BD9D4EF0-FB6D-4F03-AF3C-0E0330841D9D}">
      <dgm:prSet/>
      <dgm:spPr/>
      <dgm:t>
        <a:bodyPr/>
        <a:lstStyle/>
        <a:p>
          <a:endParaRPr lang="tr-TR" sz="3600" b="1"/>
        </a:p>
      </dgm:t>
    </dgm:pt>
    <dgm:pt modelId="{CB1B2312-DF7B-40B3-9B77-5D91180EFDDD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Harf Yazım Dönüşümü</a:t>
          </a:r>
          <a:endParaRPr lang="tr-TR" sz="1600" b="1" dirty="0"/>
        </a:p>
      </dgm:t>
    </dgm:pt>
    <dgm:pt modelId="{C457AADA-81B1-4954-9D08-D6DF671AC056}" type="parTrans" cxnId="{538CFB5F-98AD-4860-AF56-240ACB7DAAA0}">
      <dgm:prSet/>
      <dgm:spPr/>
      <dgm:t>
        <a:bodyPr/>
        <a:lstStyle/>
        <a:p>
          <a:endParaRPr lang="tr-TR" sz="3600" b="1"/>
        </a:p>
      </dgm:t>
    </dgm:pt>
    <dgm:pt modelId="{0E0D0A35-EB5A-4B1A-B8B0-CDFB44B89736}" type="sibTrans" cxnId="{538CFB5F-98AD-4860-AF56-240ACB7DAAA0}">
      <dgm:prSet/>
      <dgm:spPr/>
      <dgm:t>
        <a:bodyPr/>
        <a:lstStyle/>
        <a:p>
          <a:endParaRPr lang="tr-TR" sz="3600" b="1"/>
        </a:p>
      </dgm:t>
    </dgm:pt>
    <dgm:pt modelId="{C0C19231-3ECC-4ECC-B05A-09BD9749DC43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Dönüştürme Kuralları</a:t>
          </a:r>
          <a:endParaRPr lang="tr-TR" sz="1600" b="1" dirty="0"/>
        </a:p>
      </dgm:t>
    </dgm:pt>
    <dgm:pt modelId="{71F8E759-4246-4F9A-B840-706026E33B0F}" type="parTrans" cxnId="{16876FFC-67C6-4D4B-8420-59C6BF549CF7}">
      <dgm:prSet/>
      <dgm:spPr/>
      <dgm:t>
        <a:bodyPr/>
        <a:lstStyle/>
        <a:p>
          <a:endParaRPr lang="tr-TR" sz="3600" b="1"/>
        </a:p>
      </dgm:t>
    </dgm:pt>
    <dgm:pt modelId="{0EC5DF6C-3088-4789-92E8-15A679BFE245}" type="sibTrans" cxnId="{16876FFC-67C6-4D4B-8420-59C6BF549CF7}">
      <dgm:prSet/>
      <dgm:spPr/>
      <dgm:t>
        <a:bodyPr/>
        <a:lstStyle/>
        <a:p>
          <a:endParaRPr lang="tr-TR" sz="3600" b="1"/>
        </a:p>
      </dgm:t>
    </dgm:pt>
    <dgm:pt modelId="{3C048C69-D11D-43E1-B0C7-47D152B47FD6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Özel İsim Tespiti</a:t>
          </a:r>
          <a:endParaRPr lang="tr-TR" sz="1600" b="1" dirty="0"/>
        </a:p>
      </dgm:t>
    </dgm:pt>
    <dgm:pt modelId="{D8CE8F91-3AA7-43D3-88E4-6AEDF262C095}" type="parTrans" cxnId="{DFC10C7A-A711-4572-970B-B099E5E169D2}">
      <dgm:prSet/>
      <dgm:spPr/>
      <dgm:t>
        <a:bodyPr/>
        <a:lstStyle/>
        <a:p>
          <a:endParaRPr lang="tr-TR" sz="3600" b="1"/>
        </a:p>
      </dgm:t>
    </dgm:pt>
    <dgm:pt modelId="{78318702-125D-4C69-A68A-0D2FB5E1A580}" type="sibTrans" cxnId="{DFC10C7A-A711-4572-970B-B099E5E169D2}">
      <dgm:prSet/>
      <dgm:spPr/>
      <dgm:t>
        <a:bodyPr/>
        <a:lstStyle/>
        <a:p>
          <a:endParaRPr lang="tr-TR" sz="3600" b="1"/>
        </a:p>
      </dgm:t>
    </dgm:pt>
    <dgm:pt modelId="{421049FD-A8E4-42B3-A1E1-FC7A20B17C5B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Türkçe Karakter Düzeltici</a:t>
          </a:r>
          <a:endParaRPr lang="tr-TR" sz="1600" b="1" dirty="0"/>
        </a:p>
      </dgm:t>
    </dgm:pt>
    <dgm:pt modelId="{B787BFAC-1DE8-441E-B709-577F19DEC7DC}" type="parTrans" cxnId="{DB94F2F0-015C-457B-A2D4-7A3881BDEB08}">
      <dgm:prSet/>
      <dgm:spPr/>
      <dgm:t>
        <a:bodyPr/>
        <a:lstStyle/>
        <a:p>
          <a:endParaRPr lang="tr-TR" sz="3600" b="1"/>
        </a:p>
      </dgm:t>
    </dgm:pt>
    <dgm:pt modelId="{696E7FE8-329C-412F-ADD1-B386BD5D487B}" type="sibTrans" cxnId="{DB94F2F0-015C-457B-A2D4-7A3881BDEB08}">
      <dgm:prSet/>
      <dgm:spPr/>
      <dgm:t>
        <a:bodyPr/>
        <a:lstStyle/>
        <a:p>
          <a:endParaRPr lang="tr-TR" sz="3600" b="1"/>
        </a:p>
      </dgm:t>
    </dgm:pt>
    <dgm:pt modelId="{6A57798D-BCF1-4F19-89DB-C5D5AE381134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Sesli Harf Üretici</a:t>
          </a:r>
          <a:endParaRPr lang="tr-TR" sz="1600" b="1" dirty="0"/>
        </a:p>
      </dgm:t>
    </dgm:pt>
    <dgm:pt modelId="{3082034D-8A92-43B8-A371-6E2DF8E313D9}" type="parTrans" cxnId="{68A47E3D-87B6-4889-B13D-40273AC2F1DC}">
      <dgm:prSet/>
      <dgm:spPr/>
      <dgm:t>
        <a:bodyPr/>
        <a:lstStyle/>
        <a:p>
          <a:endParaRPr lang="tr-TR" sz="3600" b="1"/>
        </a:p>
      </dgm:t>
    </dgm:pt>
    <dgm:pt modelId="{F6DD95E9-71E7-410F-B204-06302CE3F190}" type="sibTrans" cxnId="{68A47E3D-87B6-4889-B13D-40273AC2F1DC}">
      <dgm:prSet/>
      <dgm:spPr/>
      <dgm:t>
        <a:bodyPr/>
        <a:lstStyle/>
        <a:p>
          <a:endParaRPr lang="tr-TR" sz="3600" b="1"/>
        </a:p>
      </dgm:t>
    </dgm:pt>
    <dgm:pt modelId="{9567C69D-A463-4A23-9061-16ADE7DA9070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Şive Düzeltici</a:t>
          </a:r>
          <a:endParaRPr lang="tr-TR" sz="1600" b="1" dirty="0"/>
        </a:p>
      </dgm:t>
    </dgm:pt>
    <dgm:pt modelId="{20C65625-5399-4481-BA52-F35E72DF9FBF}" type="parTrans" cxnId="{765E944E-B93B-4291-BC9A-26ED98E05BE5}">
      <dgm:prSet/>
      <dgm:spPr/>
      <dgm:t>
        <a:bodyPr/>
        <a:lstStyle/>
        <a:p>
          <a:endParaRPr lang="tr-TR" sz="3600" b="1"/>
        </a:p>
      </dgm:t>
    </dgm:pt>
    <dgm:pt modelId="{CD6CF88A-A1F1-43AB-B207-8D0F585B2A6D}" type="sibTrans" cxnId="{765E944E-B93B-4291-BC9A-26ED98E05BE5}">
      <dgm:prSet/>
      <dgm:spPr/>
      <dgm:t>
        <a:bodyPr/>
        <a:lstStyle/>
        <a:p>
          <a:endParaRPr lang="tr-TR" sz="3600" b="1"/>
        </a:p>
      </dgm:t>
    </dgm:pt>
    <dgm:pt modelId="{4F1A2735-D5CE-41DA-AACF-05B470FBF63C}">
      <dgm:prSet phldrT="[Metin]" custT="1"/>
      <dgm:spPr>
        <a:effectLst>
          <a:glow rad="63500">
            <a:schemeClr val="accent2">
              <a:satMod val="175000"/>
              <a:alpha val="40000"/>
            </a:schemeClr>
          </a:glow>
        </a:effectLst>
      </dgm:spPr>
      <dgm:t>
        <a:bodyPr vert="vert270"/>
        <a:lstStyle/>
        <a:p>
          <a:r>
            <a:rPr lang="tr-TR" sz="1600" b="1" dirty="0" smtClean="0"/>
            <a:t>Yazım Hatası Düzeltici</a:t>
          </a:r>
          <a:endParaRPr lang="tr-TR" sz="1600" b="1" dirty="0"/>
        </a:p>
      </dgm:t>
    </dgm:pt>
    <dgm:pt modelId="{94721D3D-8B08-4116-8F47-EE32F26925D9}" type="parTrans" cxnId="{08126858-DB10-4F69-9760-1CB5C12894F9}">
      <dgm:prSet/>
      <dgm:spPr/>
      <dgm:t>
        <a:bodyPr/>
        <a:lstStyle/>
        <a:p>
          <a:endParaRPr lang="tr-TR" sz="3600" b="1"/>
        </a:p>
      </dgm:t>
    </dgm:pt>
    <dgm:pt modelId="{EAE5012C-F659-452C-A195-52A040875568}" type="sibTrans" cxnId="{08126858-DB10-4F69-9760-1CB5C12894F9}">
      <dgm:prSet/>
      <dgm:spPr/>
      <dgm:t>
        <a:bodyPr/>
        <a:lstStyle/>
        <a:p>
          <a:endParaRPr lang="tr-TR" sz="3600" b="1"/>
        </a:p>
      </dgm:t>
    </dgm:pt>
    <dgm:pt modelId="{4B4C35AC-4173-402C-BEF6-282E3E8C9E48}" type="pres">
      <dgm:prSet presAssocID="{1E47B72E-D466-4D13-AC00-A8E4A7341FA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6CAD7BED-C59D-47BD-A216-66F7CBF367A5}" type="pres">
      <dgm:prSet presAssocID="{37391778-E4B8-414E-8EEC-17CEBC37B710}" presName="vertOne" presStyleCnt="0"/>
      <dgm:spPr/>
    </dgm:pt>
    <dgm:pt modelId="{2996E0F9-6726-4F02-A3EA-B0A86A438DF3}" type="pres">
      <dgm:prSet presAssocID="{37391778-E4B8-414E-8EEC-17CEBC37B710}" presName="txOne" presStyleLbl="node0" presStyleIdx="0" presStyleCnt="1" custScaleY="34354" custLinFactNeighborX="635" custLinFactNeighborY="-7473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6C1E617-39AA-4065-B3BF-428764AA860C}" type="pres">
      <dgm:prSet presAssocID="{37391778-E4B8-414E-8EEC-17CEBC37B710}" presName="parTransOne" presStyleCnt="0"/>
      <dgm:spPr/>
    </dgm:pt>
    <dgm:pt modelId="{0015734C-7DBE-4B89-85E6-91EB7E94BE5F}" type="pres">
      <dgm:prSet presAssocID="{37391778-E4B8-414E-8EEC-17CEBC37B710}" presName="horzOne" presStyleCnt="0"/>
      <dgm:spPr/>
    </dgm:pt>
    <dgm:pt modelId="{43336FB5-D7BA-44A3-A19A-EB5267E2BF4C}" type="pres">
      <dgm:prSet presAssocID="{CB1B2312-DF7B-40B3-9B77-5D91180EFDDD}" presName="vertTwo" presStyleCnt="0"/>
      <dgm:spPr/>
    </dgm:pt>
    <dgm:pt modelId="{616DCF8A-D755-481D-B1B8-9D3A24D9CE3C}" type="pres">
      <dgm:prSet presAssocID="{CB1B2312-DF7B-40B3-9B77-5D91180EFDDD}" presName="txTwo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99B867A9-A891-486F-9F7B-4C81D5506B74}" type="pres">
      <dgm:prSet presAssocID="{CB1B2312-DF7B-40B3-9B77-5D91180EFDDD}" presName="horzTwo" presStyleCnt="0"/>
      <dgm:spPr/>
    </dgm:pt>
    <dgm:pt modelId="{474CBCA6-1EC1-4C43-83D6-CFC523674F55}" type="pres">
      <dgm:prSet presAssocID="{0E0D0A35-EB5A-4B1A-B8B0-CDFB44B89736}" presName="sibSpaceTwo" presStyleCnt="0"/>
      <dgm:spPr/>
    </dgm:pt>
    <dgm:pt modelId="{2211796C-14D7-4427-9EE8-BFFC0A1CDE1B}" type="pres">
      <dgm:prSet presAssocID="{C0C19231-3ECC-4ECC-B05A-09BD9749DC43}" presName="vertTwo" presStyleCnt="0"/>
      <dgm:spPr/>
    </dgm:pt>
    <dgm:pt modelId="{B81F90D9-998C-4041-BDC4-321BF5D1235D}" type="pres">
      <dgm:prSet presAssocID="{C0C19231-3ECC-4ECC-B05A-09BD9749DC43}" presName="txTwo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C2404065-D8D6-4990-92C2-AEDCE5948C2A}" type="pres">
      <dgm:prSet presAssocID="{C0C19231-3ECC-4ECC-B05A-09BD9749DC43}" presName="horzTwo" presStyleCnt="0"/>
      <dgm:spPr/>
    </dgm:pt>
    <dgm:pt modelId="{850C218B-2EA6-4C88-8EC1-9E7319F2F7E5}" type="pres">
      <dgm:prSet presAssocID="{0EC5DF6C-3088-4789-92E8-15A679BFE245}" presName="sibSpaceTwo" presStyleCnt="0"/>
      <dgm:spPr/>
    </dgm:pt>
    <dgm:pt modelId="{DBC5CFCA-7A6D-4972-946A-B4C834144487}" type="pres">
      <dgm:prSet presAssocID="{3C048C69-D11D-43E1-B0C7-47D152B47FD6}" presName="vertTwo" presStyleCnt="0"/>
      <dgm:spPr/>
    </dgm:pt>
    <dgm:pt modelId="{0C128ADC-A230-464C-B4A5-C7129E824C98}" type="pres">
      <dgm:prSet presAssocID="{3C048C69-D11D-43E1-B0C7-47D152B47FD6}" presName="txTwo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CB89528-833E-4EB8-87A4-4B20D699625B}" type="pres">
      <dgm:prSet presAssocID="{3C048C69-D11D-43E1-B0C7-47D152B47FD6}" presName="horzTwo" presStyleCnt="0"/>
      <dgm:spPr/>
    </dgm:pt>
    <dgm:pt modelId="{ADF82726-7DFF-49D7-9F7E-63E2027F7FCC}" type="pres">
      <dgm:prSet presAssocID="{78318702-125D-4C69-A68A-0D2FB5E1A580}" presName="sibSpaceTwo" presStyleCnt="0"/>
      <dgm:spPr/>
    </dgm:pt>
    <dgm:pt modelId="{BD2C42CD-B8D8-4527-8067-AFCD7CE315F2}" type="pres">
      <dgm:prSet presAssocID="{421049FD-A8E4-42B3-A1E1-FC7A20B17C5B}" presName="vertTwo" presStyleCnt="0"/>
      <dgm:spPr/>
    </dgm:pt>
    <dgm:pt modelId="{873FAFAC-6A0F-4B44-82ED-7CCD39715745}" type="pres">
      <dgm:prSet presAssocID="{421049FD-A8E4-42B3-A1E1-FC7A20B17C5B}" presName="txTwo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D88A622D-CE95-4D53-9EB8-C2B3B3D991D6}" type="pres">
      <dgm:prSet presAssocID="{421049FD-A8E4-42B3-A1E1-FC7A20B17C5B}" presName="horzTwo" presStyleCnt="0"/>
      <dgm:spPr/>
    </dgm:pt>
    <dgm:pt modelId="{30B2FD4A-F018-411D-B0F4-57F8675C5416}" type="pres">
      <dgm:prSet presAssocID="{696E7FE8-329C-412F-ADD1-B386BD5D487B}" presName="sibSpaceTwo" presStyleCnt="0"/>
      <dgm:spPr/>
    </dgm:pt>
    <dgm:pt modelId="{87C41E5C-8E76-43E1-AAD0-D1E3E00F247E}" type="pres">
      <dgm:prSet presAssocID="{6A57798D-BCF1-4F19-89DB-C5D5AE381134}" presName="vertTwo" presStyleCnt="0"/>
      <dgm:spPr/>
    </dgm:pt>
    <dgm:pt modelId="{72EBED76-59C8-43ED-A14F-C61448A2F53D}" type="pres">
      <dgm:prSet presAssocID="{6A57798D-BCF1-4F19-89DB-C5D5AE381134}" presName="txTwo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F30D8F7E-3A13-4810-B724-B171C82B03A2}" type="pres">
      <dgm:prSet presAssocID="{6A57798D-BCF1-4F19-89DB-C5D5AE381134}" presName="horzTwo" presStyleCnt="0"/>
      <dgm:spPr/>
    </dgm:pt>
    <dgm:pt modelId="{D3A0B213-5811-486A-A862-1166DC897CD9}" type="pres">
      <dgm:prSet presAssocID="{F6DD95E9-71E7-410F-B204-06302CE3F190}" presName="sibSpaceTwo" presStyleCnt="0"/>
      <dgm:spPr/>
    </dgm:pt>
    <dgm:pt modelId="{0B97E8B0-0C57-4B75-A645-5AE48AB9C316}" type="pres">
      <dgm:prSet presAssocID="{9567C69D-A463-4A23-9061-16ADE7DA9070}" presName="vertTwo" presStyleCnt="0"/>
      <dgm:spPr/>
    </dgm:pt>
    <dgm:pt modelId="{CB606C78-9EB7-4298-B24B-75ABC0D00FD3}" type="pres">
      <dgm:prSet presAssocID="{9567C69D-A463-4A23-9061-16ADE7DA9070}" presName="txTwo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E2E56380-F944-4BCB-BCB6-1F7AC4FF3AB1}" type="pres">
      <dgm:prSet presAssocID="{9567C69D-A463-4A23-9061-16ADE7DA9070}" presName="horzTwo" presStyleCnt="0"/>
      <dgm:spPr/>
    </dgm:pt>
    <dgm:pt modelId="{E563093D-0725-4FFC-870B-D7F5FD479DD0}" type="pres">
      <dgm:prSet presAssocID="{CD6CF88A-A1F1-43AB-B207-8D0F585B2A6D}" presName="sibSpaceTwo" presStyleCnt="0"/>
      <dgm:spPr/>
    </dgm:pt>
    <dgm:pt modelId="{FAA16651-F707-4BCF-84FC-6FFD2F42D795}" type="pres">
      <dgm:prSet presAssocID="{4F1A2735-D5CE-41DA-AACF-05B470FBF63C}" presName="vertTwo" presStyleCnt="0"/>
      <dgm:spPr/>
    </dgm:pt>
    <dgm:pt modelId="{793B2C77-D860-44D0-8D98-800534145009}" type="pres">
      <dgm:prSet presAssocID="{4F1A2735-D5CE-41DA-AACF-05B470FBF63C}" presName="txTwo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904A54DC-CED9-4DAE-AF16-BAC462C70EC6}" type="pres">
      <dgm:prSet presAssocID="{4F1A2735-D5CE-41DA-AACF-05B470FBF63C}" presName="horzTwo" presStyleCnt="0"/>
      <dgm:spPr/>
    </dgm:pt>
  </dgm:ptLst>
  <dgm:cxnLst>
    <dgm:cxn modelId="{46D55A18-A960-410C-9174-EFF6823E39E2}" type="presOf" srcId="{3C048C69-D11D-43E1-B0C7-47D152B47FD6}" destId="{0C128ADC-A230-464C-B4A5-C7129E824C98}" srcOrd="0" destOrd="0" presId="urn:microsoft.com/office/officeart/2005/8/layout/hierarchy4"/>
    <dgm:cxn modelId="{68A47E3D-87B6-4889-B13D-40273AC2F1DC}" srcId="{37391778-E4B8-414E-8EEC-17CEBC37B710}" destId="{6A57798D-BCF1-4F19-89DB-C5D5AE381134}" srcOrd="4" destOrd="0" parTransId="{3082034D-8A92-43B8-A371-6E2DF8E313D9}" sibTransId="{F6DD95E9-71E7-410F-B204-06302CE3F190}"/>
    <dgm:cxn modelId="{538CFB5F-98AD-4860-AF56-240ACB7DAAA0}" srcId="{37391778-E4B8-414E-8EEC-17CEBC37B710}" destId="{CB1B2312-DF7B-40B3-9B77-5D91180EFDDD}" srcOrd="0" destOrd="0" parTransId="{C457AADA-81B1-4954-9D08-D6DF671AC056}" sibTransId="{0E0D0A35-EB5A-4B1A-B8B0-CDFB44B89736}"/>
    <dgm:cxn modelId="{EF386AE9-44DA-4E4E-AB83-94DD71E56556}" type="presOf" srcId="{4F1A2735-D5CE-41DA-AACF-05B470FBF63C}" destId="{793B2C77-D860-44D0-8D98-800534145009}" srcOrd="0" destOrd="0" presId="urn:microsoft.com/office/officeart/2005/8/layout/hierarchy4"/>
    <dgm:cxn modelId="{765E944E-B93B-4291-BC9A-26ED98E05BE5}" srcId="{37391778-E4B8-414E-8EEC-17CEBC37B710}" destId="{9567C69D-A463-4A23-9061-16ADE7DA9070}" srcOrd="5" destOrd="0" parTransId="{20C65625-5399-4481-BA52-F35E72DF9FBF}" sibTransId="{CD6CF88A-A1F1-43AB-B207-8D0F585B2A6D}"/>
    <dgm:cxn modelId="{DB94F2F0-015C-457B-A2D4-7A3881BDEB08}" srcId="{37391778-E4B8-414E-8EEC-17CEBC37B710}" destId="{421049FD-A8E4-42B3-A1E1-FC7A20B17C5B}" srcOrd="3" destOrd="0" parTransId="{B787BFAC-1DE8-441E-B709-577F19DEC7DC}" sibTransId="{696E7FE8-329C-412F-ADD1-B386BD5D487B}"/>
    <dgm:cxn modelId="{024517BB-D79A-4D9D-84C1-1CDAC7647388}" type="presOf" srcId="{9567C69D-A463-4A23-9061-16ADE7DA9070}" destId="{CB606C78-9EB7-4298-B24B-75ABC0D00FD3}" srcOrd="0" destOrd="0" presId="urn:microsoft.com/office/officeart/2005/8/layout/hierarchy4"/>
    <dgm:cxn modelId="{0B63D855-B3F4-4DAD-A557-D95FE3EF2F91}" type="presOf" srcId="{C0C19231-3ECC-4ECC-B05A-09BD9749DC43}" destId="{B81F90D9-998C-4041-BDC4-321BF5D1235D}" srcOrd="0" destOrd="0" presId="urn:microsoft.com/office/officeart/2005/8/layout/hierarchy4"/>
    <dgm:cxn modelId="{DFC10C7A-A711-4572-970B-B099E5E169D2}" srcId="{37391778-E4B8-414E-8EEC-17CEBC37B710}" destId="{3C048C69-D11D-43E1-B0C7-47D152B47FD6}" srcOrd="2" destOrd="0" parTransId="{D8CE8F91-3AA7-43D3-88E4-6AEDF262C095}" sibTransId="{78318702-125D-4C69-A68A-0D2FB5E1A580}"/>
    <dgm:cxn modelId="{16876FFC-67C6-4D4B-8420-59C6BF549CF7}" srcId="{37391778-E4B8-414E-8EEC-17CEBC37B710}" destId="{C0C19231-3ECC-4ECC-B05A-09BD9749DC43}" srcOrd="1" destOrd="0" parTransId="{71F8E759-4246-4F9A-B840-706026E33B0F}" sibTransId="{0EC5DF6C-3088-4789-92E8-15A679BFE245}"/>
    <dgm:cxn modelId="{08126858-DB10-4F69-9760-1CB5C12894F9}" srcId="{37391778-E4B8-414E-8EEC-17CEBC37B710}" destId="{4F1A2735-D5CE-41DA-AACF-05B470FBF63C}" srcOrd="6" destOrd="0" parTransId="{94721D3D-8B08-4116-8F47-EE32F26925D9}" sibTransId="{EAE5012C-F659-452C-A195-52A040875568}"/>
    <dgm:cxn modelId="{D62ED302-9A84-4A5F-A405-18D9684E7435}" type="presOf" srcId="{421049FD-A8E4-42B3-A1E1-FC7A20B17C5B}" destId="{873FAFAC-6A0F-4B44-82ED-7CCD39715745}" srcOrd="0" destOrd="0" presId="urn:microsoft.com/office/officeart/2005/8/layout/hierarchy4"/>
    <dgm:cxn modelId="{44F51926-8202-4EFA-B4FE-3CC32871B452}" type="presOf" srcId="{CB1B2312-DF7B-40B3-9B77-5D91180EFDDD}" destId="{616DCF8A-D755-481D-B1B8-9D3A24D9CE3C}" srcOrd="0" destOrd="0" presId="urn:microsoft.com/office/officeart/2005/8/layout/hierarchy4"/>
    <dgm:cxn modelId="{08249825-A837-4EFC-9F41-856D7BA8ED5A}" type="presOf" srcId="{37391778-E4B8-414E-8EEC-17CEBC37B710}" destId="{2996E0F9-6726-4F02-A3EA-B0A86A438DF3}" srcOrd="0" destOrd="0" presId="urn:microsoft.com/office/officeart/2005/8/layout/hierarchy4"/>
    <dgm:cxn modelId="{BD9D4EF0-FB6D-4F03-AF3C-0E0330841D9D}" srcId="{1E47B72E-D466-4D13-AC00-A8E4A7341FA4}" destId="{37391778-E4B8-414E-8EEC-17CEBC37B710}" srcOrd="0" destOrd="0" parTransId="{FBCC4248-757C-494B-B22E-D88C7D900D08}" sibTransId="{B95ACE58-01C3-4E15-A1F2-F3DBF1FA3EE8}"/>
    <dgm:cxn modelId="{B2A00B3D-E327-4208-9054-50A6BC93E108}" type="presOf" srcId="{6A57798D-BCF1-4F19-89DB-C5D5AE381134}" destId="{72EBED76-59C8-43ED-A14F-C61448A2F53D}" srcOrd="0" destOrd="0" presId="urn:microsoft.com/office/officeart/2005/8/layout/hierarchy4"/>
    <dgm:cxn modelId="{A957CDD1-4A52-456A-8D0E-5CCFFD3562A1}" type="presOf" srcId="{1E47B72E-D466-4D13-AC00-A8E4A7341FA4}" destId="{4B4C35AC-4173-402C-BEF6-282E3E8C9E48}" srcOrd="0" destOrd="0" presId="urn:microsoft.com/office/officeart/2005/8/layout/hierarchy4"/>
    <dgm:cxn modelId="{91F77BD6-F1EB-4762-9CFD-430E04C21185}" type="presParOf" srcId="{4B4C35AC-4173-402C-BEF6-282E3E8C9E48}" destId="{6CAD7BED-C59D-47BD-A216-66F7CBF367A5}" srcOrd="0" destOrd="0" presId="urn:microsoft.com/office/officeart/2005/8/layout/hierarchy4"/>
    <dgm:cxn modelId="{A4D668A1-4872-42FC-9336-9B85F7333485}" type="presParOf" srcId="{6CAD7BED-C59D-47BD-A216-66F7CBF367A5}" destId="{2996E0F9-6726-4F02-A3EA-B0A86A438DF3}" srcOrd="0" destOrd="0" presId="urn:microsoft.com/office/officeart/2005/8/layout/hierarchy4"/>
    <dgm:cxn modelId="{A214AF4B-E351-4FA6-8159-6E25A0043A49}" type="presParOf" srcId="{6CAD7BED-C59D-47BD-A216-66F7CBF367A5}" destId="{36C1E617-39AA-4065-B3BF-428764AA860C}" srcOrd="1" destOrd="0" presId="urn:microsoft.com/office/officeart/2005/8/layout/hierarchy4"/>
    <dgm:cxn modelId="{305919B6-D491-46D8-853F-DAA8437019EB}" type="presParOf" srcId="{6CAD7BED-C59D-47BD-A216-66F7CBF367A5}" destId="{0015734C-7DBE-4B89-85E6-91EB7E94BE5F}" srcOrd="2" destOrd="0" presId="urn:microsoft.com/office/officeart/2005/8/layout/hierarchy4"/>
    <dgm:cxn modelId="{B61EB109-84BE-4FDE-AD03-F02729605CFB}" type="presParOf" srcId="{0015734C-7DBE-4B89-85E6-91EB7E94BE5F}" destId="{43336FB5-D7BA-44A3-A19A-EB5267E2BF4C}" srcOrd="0" destOrd="0" presId="urn:microsoft.com/office/officeart/2005/8/layout/hierarchy4"/>
    <dgm:cxn modelId="{49019A60-4014-45CD-BC50-2F881C1BE553}" type="presParOf" srcId="{43336FB5-D7BA-44A3-A19A-EB5267E2BF4C}" destId="{616DCF8A-D755-481D-B1B8-9D3A24D9CE3C}" srcOrd="0" destOrd="0" presId="urn:microsoft.com/office/officeart/2005/8/layout/hierarchy4"/>
    <dgm:cxn modelId="{CE844ED5-0150-4EBD-9F41-6B92929D2FBF}" type="presParOf" srcId="{43336FB5-D7BA-44A3-A19A-EB5267E2BF4C}" destId="{99B867A9-A891-486F-9F7B-4C81D5506B74}" srcOrd="1" destOrd="0" presId="urn:microsoft.com/office/officeart/2005/8/layout/hierarchy4"/>
    <dgm:cxn modelId="{1C554A8E-02D4-4CFE-BE33-0E274BF91E58}" type="presParOf" srcId="{0015734C-7DBE-4B89-85E6-91EB7E94BE5F}" destId="{474CBCA6-1EC1-4C43-83D6-CFC523674F55}" srcOrd="1" destOrd="0" presId="urn:microsoft.com/office/officeart/2005/8/layout/hierarchy4"/>
    <dgm:cxn modelId="{B0970097-2233-421E-8A2D-8F02092CCEA2}" type="presParOf" srcId="{0015734C-7DBE-4B89-85E6-91EB7E94BE5F}" destId="{2211796C-14D7-4427-9EE8-BFFC0A1CDE1B}" srcOrd="2" destOrd="0" presId="urn:microsoft.com/office/officeart/2005/8/layout/hierarchy4"/>
    <dgm:cxn modelId="{685422D8-B8AC-4EC2-8DA5-743DA4D8D3AB}" type="presParOf" srcId="{2211796C-14D7-4427-9EE8-BFFC0A1CDE1B}" destId="{B81F90D9-998C-4041-BDC4-321BF5D1235D}" srcOrd="0" destOrd="0" presId="urn:microsoft.com/office/officeart/2005/8/layout/hierarchy4"/>
    <dgm:cxn modelId="{0E711A76-A02B-44F0-AD53-D2845A7E5E6F}" type="presParOf" srcId="{2211796C-14D7-4427-9EE8-BFFC0A1CDE1B}" destId="{C2404065-D8D6-4990-92C2-AEDCE5948C2A}" srcOrd="1" destOrd="0" presId="urn:microsoft.com/office/officeart/2005/8/layout/hierarchy4"/>
    <dgm:cxn modelId="{752C56B4-47E2-4D96-9DCF-6D965346BB1B}" type="presParOf" srcId="{0015734C-7DBE-4B89-85E6-91EB7E94BE5F}" destId="{850C218B-2EA6-4C88-8EC1-9E7319F2F7E5}" srcOrd="3" destOrd="0" presId="urn:microsoft.com/office/officeart/2005/8/layout/hierarchy4"/>
    <dgm:cxn modelId="{7AB27EAA-1387-4686-B5A5-B09E60D1478D}" type="presParOf" srcId="{0015734C-7DBE-4B89-85E6-91EB7E94BE5F}" destId="{DBC5CFCA-7A6D-4972-946A-B4C834144487}" srcOrd="4" destOrd="0" presId="urn:microsoft.com/office/officeart/2005/8/layout/hierarchy4"/>
    <dgm:cxn modelId="{E2725854-024D-4FAA-82B2-F260F164B67B}" type="presParOf" srcId="{DBC5CFCA-7A6D-4972-946A-B4C834144487}" destId="{0C128ADC-A230-464C-B4A5-C7129E824C98}" srcOrd="0" destOrd="0" presId="urn:microsoft.com/office/officeart/2005/8/layout/hierarchy4"/>
    <dgm:cxn modelId="{52655D66-C404-4D50-A0D2-513FE2B6C03D}" type="presParOf" srcId="{DBC5CFCA-7A6D-4972-946A-B4C834144487}" destId="{BCB89528-833E-4EB8-87A4-4B20D699625B}" srcOrd="1" destOrd="0" presId="urn:microsoft.com/office/officeart/2005/8/layout/hierarchy4"/>
    <dgm:cxn modelId="{C60704D5-8F03-4564-B9B3-A8195C1A4991}" type="presParOf" srcId="{0015734C-7DBE-4B89-85E6-91EB7E94BE5F}" destId="{ADF82726-7DFF-49D7-9F7E-63E2027F7FCC}" srcOrd="5" destOrd="0" presId="urn:microsoft.com/office/officeart/2005/8/layout/hierarchy4"/>
    <dgm:cxn modelId="{6F35F3BE-1512-41B7-BE95-AE5883182904}" type="presParOf" srcId="{0015734C-7DBE-4B89-85E6-91EB7E94BE5F}" destId="{BD2C42CD-B8D8-4527-8067-AFCD7CE315F2}" srcOrd="6" destOrd="0" presId="urn:microsoft.com/office/officeart/2005/8/layout/hierarchy4"/>
    <dgm:cxn modelId="{0167C0B1-4CD3-45A6-9173-08A7CCDC8C10}" type="presParOf" srcId="{BD2C42CD-B8D8-4527-8067-AFCD7CE315F2}" destId="{873FAFAC-6A0F-4B44-82ED-7CCD39715745}" srcOrd="0" destOrd="0" presId="urn:microsoft.com/office/officeart/2005/8/layout/hierarchy4"/>
    <dgm:cxn modelId="{5E6129CA-9BC9-4425-8ED3-B5B64920A895}" type="presParOf" srcId="{BD2C42CD-B8D8-4527-8067-AFCD7CE315F2}" destId="{D88A622D-CE95-4D53-9EB8-C2B3B3D991D6}" srcOrd="1" destOrd="0" presId="urn:microsoft.com/office/officeart/2005/8/layout/hierarchy4"/>
    <dgm:cxn modelId="{DEA25835-695D-45C3-8269-AE7A8B32091F}" type="presParOf" srcId="{0015734C-7DBE-4B89-85E6-91EB7E94BE5F}" destId="{30B2FD4A-F018-411D-B0F4-57F8675C5416}" srcOrd="7" destOrd="0" presId="urn:microsoft.com/office/officeart/2005/8/layout/hierarchy4"/>
    <dgm:cxn modelId="{C7098CA8-AD64-46E6-A9E3-2D50ED4070FD}" type="presParOf" srcId="{0015734C-7DBE-4B89-85E6-91EB7E94BE5F}" destId="{87C41E5C-8E76-43E1-AAD0-D1E3E00F247E}" srcOrd="8" destOrd="0" presId="urn:microsoft.com/office/officeart/2005/8/layout/hierarchy4"/>
    <dgm:cxn modelId="{CCF31E49-B7E2-4A39-95E2-8738623DAE5D}" type="presParOf" srcId="{87C41E5C-8E76-43E1-AAD0-D1E3E00F247E}" destId="{72EBED76-59C8-43ED-A14F-C61448A2F53D}" srcOrd="0" destOrd="0" presId="urn:microsoft.com/office/officeart/2005/8/layout/hierarchy4"/>
    <dgm:cxn modelId="{04EB50FF-2FB5-4A77-9FE6-D2AD711440C1}" type="presParOf" srcId="{87C41E5C-8E76-43E1-AAD0-D1E3E00F247E}" destId="{F30D8F7E-3A13-4810-B724-B171C82B03A2}" srcOrd="1" destOrd="0" presId="urn:microsoft.com/office/officeart/2005/8/layout/hierarchy4"/>
    <dgm:cxn modelId="{F5DDFD87-32F2-4437-8650-C286E44B1C9E}" type="presParOf" srcId="{0015734C-7DBE-4B89-85E6-91EB7E94BE5F}" destId="{D3A0B213-5811-486A-A862-1166DC897CD9}" srcOrd="9" destOrd="0" presId="urn:microsoft.com/office/officeart/2005/8/layout/hierarchy4"/>
    <dgm:cxn modelId="{919D0F20-F115-4D06-8A0A-34B7B4C2D5BB}" type="presParOf" srcId="{0015734C-7DBE-4B89-85E6-91EB7E94BE5F}" destId="{0B97E8B0-0C57-4B75-A645-5AE48AB9C316}" srcOrd="10" destOrd="0" presId="urn:microsoft.com/office/officeart/2005/8/layout/hierarchy4"/>
    <dgm:cxn modelId="{54AFFA26-F679-406F-8525-04EBA6751C8D}" type="presParOf" srcId="{0B97E8B0-0C57-4B75-A645-5AE48AB9C316}" destId="{CB606C78-9EB7-4298-B24B-75ABC0D00FD3}" srcOrd="0" destOrd="0" presId="urn:microsoft.com/office/officeart/2005/8/layout/hierarchy4"/>
    <dgm:cxn modelId="{AA887FD1-FF8D-4C3A-9E13-D0C1F92B7EB5}" type="presParOf" srcId="{0B97E8B0-0C57-4B75-A645-5AE48AB9C316}" destId="{E2E56380-F944-4BCB-BCB6-1F7AC4FF3AB1}" srcOrd="1" destOrd="0" presId="urn:microsoft.com/office/officeart/2005/8/layout/hierarchy4"/>
    <dgm:cxn modelId="{D396B295-77A4-4032-B809-8863B410CB1D}" type="presParOf" srcId="{0015734C-7DBE-4B89-85E6-91EB7E94BE5F}" destId="{E563093D-0725-4FFC-870B-D7F5FD479DD0}" srcOrd="11" destOrd="0" presId="urn:microsoft.com/office/officeart/2005/8/layout/hierarchy4"/>
    <dgm:cxn modelId="{753A228E-32E9-43FF-85C3-71AC24337EB2}" type="presParOf" srcId="{0015734C-7DBE-4B89-85E6-91EB7E94BE5F}" destId="{FAA16651-F707-4BCF-84FC-6FFD2F42D795}" srcOrd="12" destOrd="0" presId="urn:microsoft.com/office/officeart/2005/8/layout/hierarchy4"/>
    <dgm:cxn modelId="{EFCB2798-A284-494C-BB92-B631CB322797}" type="presParOf" srcId="{FAA16651-F707-4BCF-84FC-6FFD2F42D795}" destId="{793B2C77-D860-44D0-8D98-800534145009}" srcOrd="0" destOrd="0" presId="urn:microsoft.com/office/officeart/2005/8/layout/hierarchy4"/>
    <dgm:cxn modelId="{657CEE39-635B-47A6-A536-71412F56FA2D}" type="presParOf" srcId="{FAA16651-F707-4BCF-84FC-6FFD2F42D795}" destId="{904A54DC-CED9-4DAE-AF16-BAC462C70EC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3E177-832D-4C3E-A517-8FA03F9DC6E7}">
      <dsp:nvSpPr>
        <dsp:cNvPr id="0" name=""/>
        <dsp:cNvSpPr/>
      </dsp:nvSpPr>
      <dsp:spPr>
        <a:xfrm>
          <a:off x="797685" y="527"/>
          <a:ext cx="3621620" cy="362162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99310" tIns="30480" rIns="19931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bg1"/>
              </a:solidFill>
            </a:rPr>
            <a:t>İnsan-Bilgisayar Etkileşiminin Doğal Dil ile Yapılması</a:t>
          </a:r>
          <a:endParaRPr lang="tr-TR" sz="2400" b="1" kern="1200" dirty="0">
            <a:solidFill>
              <a:schemeClr val="bg1"/>
            </a:solidFill>
          </a:endParaRPr>
        </a:p>
      </dsp:txBody>
      <dsp:txXfrm>
        <a:off x="1328059" y="530901"/>
        <a:ext cx="2560872" cy="2560872"/>
      </dsp:txXfrm>
    </dsp:sp>
    <dsp:sp modelId="{F5064D65-53B3-445A-AE11-C3A9075AB569}">
      <dsp:nvSpPr>
        <dsp:cNvPr id="0" name=""/>
        <dsp:cNvSpPr/>
      </dsp:nvSpPr>
      <dsp:spPr>
        <a:xfrm>
          <a:off x="3694982" y="527"/>
          <a:ext cx="3813132" cy="362162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99310" tIns="30480" rIns="19931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 smtClean="0">
              <a:solidFill>
                <a:schemeClr val="bg1"/>
              </a:solidFill>
            </a:rPr>
            <a:t>İnsan-İnsan Etkileşiminin Zenginleştirilmesi / Kolaylaştırılması </a:t>
          </a:r>
          <a:endParaRPr lang="tr-TR" sz="2400" b="1" kern="1200" dirty="0">
            <a:solidFill>
              <a:schemeClr val="bg1"/>
            </a:solidFill>
          </a:endParaRPr>
        </a:p>
      </dsp:txBody>
      <dsp:txXfrm>
        <a:off x="4253402" y="530901"/>
        <a:ext cx="2696292" cy="2560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79450-6393-4663-9979-C153EB645850}">
      <dsp:nvSpPr>
        <dsp:cNvPr id="0" name=""/>
        <dsp:cNvSpPr/>
      </dsp:nvSpPr>
      <dsp:spPr>
        <a:xfrm>
          <a:off x="3491511" y="4216469"/>
          <a:ext cx="4748169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DE327-B6EA-42B0-ADFE-E96787317761}">
      <dsp:nvSpPr>
        <dsp:cNvPr id="0" name=""/>
        <dsp:cNvSpPr/>
      </dsp:nvSpPr>
      <dsp:spPr>
        <a:xfrm>
          <a:off x="4296141" y="3045093"/>
          <a:ext cx="395279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669F41-9FEB-47FC-8D92-AB110E9251D1}">
      <dsp:nvSpPr>
        <dsp:cNvPr id="0" name=""/>
        <dsp:cNvSpPr/>
      </dsp:nvSpPr>
      <dsp:spPr>
        <a:xfrm>
          <a:off x="3491511" y="1627872"/>
          <a:ext cx="3952791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E74C8-58F4-4B77-8C9B-260CD88D91A5}">
      <dsp:nvSpPr>
        <dsp:cNvPr id="0" name=""/>
        <dsp:cNvSpPr/>
      </dsp:nvSpPr>
      <dsp:spPr>
        <a:xfrm>
          <a:off x="3491511" y="456497"/>
          <a:ext cx="4748169" cy="0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39A68-ABDE-4FAB-834D-7EFA76DD3B72}">
      <dsp:nvSpPr>
        <dsp:cNvPr id="0" name=""/>
        <dsp:cNvSpPr/>
      </dsp:nvSpPr>
      <dsp:spPr>
        <a:xfrm>
          <a:off x="0" y="426393"/>
          <a:ext cx="3611308" cy="35591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289573-5C06-42CE-8F69-8851682E727E}">
      <dsp:nvSpPr>
        <dsp:cNvPr id="0" name=""/>
        <dsp:cNvSpPr/>
      </dsp:nvSpPr>
      <dsp:spPr>
        <a:xfrm>
          <a:off x="111732" y="4023130"/>
          <a:ext cx="2997457" cy="69096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4100" kern="1200" dirty="0" smtClean="0"/>
            <a:t>VERİ KAYNAĞI</a:t>
          </a:r>
          <a:endParaRPr lang="tr-TR" sz="4100" kern="1200" dirty="0"/>
        </a:p>
      </dsp:txBody>
      <dsp:txXfrm>
        <a:off x="111732" y="4023130"/>
        <a:ext cx="2997457" cy="690961"/>
      </dsp:txXfrm>
    </dsp:sp>
    <dsp:sp modelId="{DF15CDB8-C03A-4D5D-9CB4-94E1A358C703}">
      <dsp:nvSpPr>
        <dsp:cNvPr id="0" name=""/>
        <dsp:cNvSpPr/>
      </dsp:nvSpPr>
      <dsp:spPr>
        <a:xfrm>
          <a:off x="8323408" y="-73755"/>
          <a:ext cx="1060504" cy="1060504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A45D2-6220-4B7B-8F79-307DF12BC05B}">
      <dsp:nvSpPr>
        <dsp:cNvPr id="0" name=""/>
        <dsp:cNvSpPr/>
      </dsp:nvSpPr>
      <dsp:spPr>
        <a:xfrm>
          <a:off x="8769933" y="-73755"/>
          <a:ext cx="307458" cy="1060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6500" kern="1200" dirty="0"/>
        </a:p>
      </dsp:txBody>
      <dsp:txXfrm>
        <a:off x="8769933" y="-73755"/>
        <a:ext cx="307458" cy="1060504"/>
      </dsp:txXfrm>
    </dsp:sp>
    <dsp:sp modelId="{057CEC66-6470-419B-80FC-8AC5C7D493A9}">
      <dsp:nvSpPr>
        <dsp:cNvPr id="0" name=""/>
        <dsp:cNvSpPr/>
      </dsp:nvSpPr>
      <dsp:spPr>
        <a:xfrm>
          <a:off x="7551954" y="1057745"/>
          <a:ext cx="1060504" cy="10605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8259D-9DC2-4287-A416-76F6CB0E963A}">
      <dsp:nvSpPr>
        <dsp:cNvPr id="0" name=""/>
        <dsp:cNvSpPr/>
      </dsp:nvSpPr>
      <dsp:spPr>
        <a:xfrm>
          <a:off x="7974555" y="1097620"/>
          <a:ext cx="386996" cy="1060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6500" kern="1200" dirty="0"/>
        </a:p>
      </dsp:txBody>
      <dsp:txXfrm>
        <a:off x="7974555" y="1097620"/>
        <a:ext cx="386996" cy="1060504"/>
      </dsp:txXfrm>
    </dsp:sp>
    <dsp:sp modelId="{1EAD3EFC-10A0-44FD-8A27-6DE2D8F6E91F}">
      <dsp:nvSpPr>
        <dsp:cNvPr id="0" name=""/>
        <dsp:cNvSpPr/>
      </dsp:nvSpPr>
      <dsp:spPr>
        <a:xfrm>
          <a:off x="8528329" y="2052598"/>
          <a:ext cx="1572347" cy="124562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62A4-70B7-4BB2-A0E6-D022C2813020}">
      <dsp:nvSpPr>
        <dsp:cNvPr id="0" name=""/>
        <dsp:cNvSpPr/>
      </dsp:nvSpPr>
      <dsp:spPr>
        <a:xfrm>
          <a:off x="7974555" y="2514840"/>
          <a:ext cx="386996" cy="1060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6500" kern="1200" dirty="0"/>
        </a:p>
      </dsp:txBody>
      <dsp:txXfrm>
        <a:off x="7974555" y="2514840"/>
        <a:ext cx="386996" cy="1060504"/>
      </dsp:txXfrm>
    </dsp:sp>
    <dsp:sp modelId="{03EE0B03-E1B8-4DB2-B82D-A892077CE979}">
      <dsp:nvSpPr>
        <dsp:cNvPr id="0" name=""/>
        <dsp:cNvSpPr/>
      </dsp:nvSpPr>
      <dsp:spPr>
        <a:xfrm>
          <a:off x="8474121" y="3506805"/>
          <a:ext cx="1333192" cy="13555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705DD-3252-431D-B8DD-A32000611809}">
      <dsp:nvSpPr>
        <dsp:cNvPr id="0" name=""/>
        <dsp:cNvSpPr/>
      </dsp:nvSpPr>
      <dsp:spPr>
        <a:xfrm>
          <a:off x="8769933" y="3686216"/>
          <a:ext cx="307458" cy="1060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6500" kern="1200" dirty="0"/>
        </a:p>
      </dsp:txBody>
      <dsp:txXfrm>
        <a:off x="8769933" y="3686216"/>
        <a:ext cx="307458" cy="1060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595AB-2A3B-4FE7-B07A-AF2D716D782C}">
      <dsp:nvSpPr>
        <dsp:cNvPr id="0" name=""/>
        <dsp:cNvSpPr/>
      </dsp:nvSpPr>
      <dsp:spPr>
        <a:xfrm>
          <a:off x="2755780" y="0"/>
          <a:ext cx="4351338" cy="4351338"/>
        </a:xfrm>
        <a:prstGeom prst="triangle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685B8-7870-4B0B-9DE6-2ED2E11A89CA}">
      <dsp:nvSpPr>
        <dsp:cNvPr id="0" name=""/>
        <dsp:cNvSpPr/>
      </dsp:nvSpPr>
      <dsp:spPr>
        <a:xfrm>
          <a:off x="4931449" y="435558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EDİMBİLİM (PRAGMATİK)</a:t>
          </a:r>
          <a:endParaRPr lang="tr-TR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9202" y="473311"/>
        <a:ext cx="2752863" cy="697876"/>
      </dsp:txXfrm>
    </dsp:sp>
    <dsp:sp modelId="{F7AA8A7B-A1EE-4D0F-8109-567C4EAD69E3}">
      <dsp:nvSpPr>
        <dsp:cNvPr id="0" name=""/>
        <dsp:cNvSpPr/>
      </dsp:nvSpPr>
      <dsp:spPr>
        <a:xfrm>
          <a:off x="4931449" y="1305613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ANLAMBİLİM</a:t>
          </a:r>
          <a:endParaRPr lang="tr-TR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9202" y="1343366"/>
        <a:ext cx="2752863" cy="697876"/>
      </dsp:txXfrm>
    </dsp:sp>
    <dsp:sp modelId="{9FFECE6E-22C0-4CAC-9E27-A890353174D2}">
      <dsp:nvSpPr>
        <dsp:cNvPr id="0" name=""/>
        <dsp:cNvSpPr/>
      </dsp:nvSpPr>
      <dsp:spPr>
        <a:xfrm>
          <a:off x="4931449" y="2175669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SÖZ DİZİM</a:t>
          </a:r>
          <a:endParaRPr lang="tr-TR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9202" y="2213422"/>
        <a:ext cx="2752863" cy="697876"/>
      </dsp:txXfrm>
    </dsp:sp>
    <dsp:sp modelId="{60919665-1746-4388-AE5D-1CA048792E58}">
      <dsp:nvSpPr>
        <dsp:cNvPr id="0" name=""/>
        <dsp:cNvSpPr/>
      </dsp:nvSpPr>
      <dsp:spPr>
        <a:xfrm>
          <a:off x="4931449" y="3045724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MORFOLOJİ</a:t>
          </a:r>
          <a:endParaRPr lang="tr-TR" sz="1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69202" y="3083477"/>
        <a:ext cx="2752863" cy="69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5C7D4-D241-462D-B490-0642A97DD25B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kern="1200" dirty="0" smtClean="0"/>
            <a:t>MORFOLOJİ</a:t>
          </a:r>
          <a:endParaRPr lang="tr-TR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Yazım ve sözcük hataları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Cümle içindeki kelimelerin tespiti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Cümle içindeki kelime türleri ve ekleri</a:t>
          </a:r>
          <a:endParaRPr lang="tr-TR" sz="1300" kern="1200" dirty="0"/>
        </a:p>
      </dsp:txBody>
      <dsp:txXfrm>
        <a:off x="2451" y="1740535"/>
        <a:ext cx="2569852" cy="1740535"/>
      </dsp:txXfrm>
    </dsp:sp>
    <dsp:sp modelId="{2C772934-AF4A-4F5E-9377-E4CB718CD8DC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30E0ADB-1E57-4C42-84AD-3855840F9D99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kern="1200" dirty="0" smtClean="0"/>
            <a:t>SÖZ DİZİM</a:t>
          </a:r>
          <a:endParaRPr lang="tr-TR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Cümle Yapısı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Gramer Yapısı</a:t>
          </a:r>
          <a:endParaRPr lang="tr-TR" sz="1300" kern="1200" dirty="0"/>
        </a:p>
      </dsp:txBody>
      <dsp:txXfrm>
        <a:off x="2649399" y="1740535"/>
        <a:ext cx="2569852" cy="1740535"/>
      </dsp:txXfrm>
    </dsp:sp>
    <dsp:sp modelId="{3EABC97B-9AE5-406F-B1CA-ECAB418BFF52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C5A0C1B-8038-4D7D-82F1-E590DA7472DF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kern="1200" dirty="0" smtClean="0"/>
            <a:t>ANLAMBİLİM</a:t>
          </a:r>
          <a:endParaRPr lang="tr-TR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Varlık Tanıma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Kelimeler arası ilişkilerin tespiti</a:t>
          </a:r>
          <a:endParaRPr lang="tr-TR" sz="1300" kern="1200" dirty="0"/>
        </a:p>
      </dsp:txBody>
      <dsp:txXfrm>
        <a:off x="5296347" y="1740535"/>
        <a:ext cx="2569852" cy="1740535"/>
      </dsp:txXfrm>
    </dsp:sp>
    <dsp:sp modelId="{F24C206D-D278-4C12-B636-F4BB7421990F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00C034F-FA47-4B7D-AA34-CDB8EED1A43F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700" b="1" kern="1200" dirty="0" smtClean="0"/>
            <a:t>EDİMBİLİM (PRAGMATİK)</a:t>
          </a:r>
          <a:endParaRPr lang="tr-TR" sz="1700" b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Metinden konu tespiti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Özet çıkarma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Duygu tahmini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Çeviri sistemleri</a:t>
          </a:r>
          <a:endParaRPr lang="tr-T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1300" kern="1200" dirty="0" smtClean="0"/>
            <a:t>..</a:t>
          </a:r>
          <a:endParaRPr lang="tr-TR" sz="1300" kern="1200" dirty="0"/>
        </a:p>
      </dsp:txBody>
      <dsp:txXfrm>
        <a:off x="7943295" y="1740535"/>
        <a:ext cx="2569852" cy="1740535"/>
      </dsp:txXfrm>
    </dsp:sp>
    <dsp:sp modelId="{F765713E-55BF-415A-A141-47418C948482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0B407A2-79AE-4021-94D8-FB425A189990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6E0F9-6726-4F02-A3EA-B0A86A438DF3}">
      <dsp:nvSpPr>
        <dsp:cNvPr id="0" name=""/>
        <dsp:cNvSpPr/>
      </dsp:nvSpPr>
      <dsp:spPr>
        <a:xfrm>
          <a:off x="9891" y="0"/>
          <a:ext cx="6401068" cy="9395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600" b="1" kern="1200" dirty="0" smtClean="0"/>
            <a:t>ÖNERİ ÜRETİMİ</a:t>
          </a:r>
          <a:endParaRPr lang="tr-TR" sz="3600" b="1" kern="1200" dirty="0"/>
        </a:p>
      </dsp:txBody>
      <dsp:txXfrm>
        <a:off x="37409" y="27518"/>
        <a:ext cx="6346032" cy="884504"/>
      </dsp:txXfrm>
    </dsp:sp>
    <dsp:sp modelId="{616DCF8A-D755-481D-B1B8-9D3A24D9CE3C}">
      <dsp:nvSpPr>
        <dsp:cNvPr id="0" name=""/>
        <dsp:cNvSpPr/>
      </dsp:nvSpPr>
      <dsp:spPr>
        <a:xfrm>
          <a:off x="4945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Harf Yazım Dönüşümü</a:t>
          </a:r>
          <a:endParaRPr lang="tr-TR" sz="1600" b="1" kern="1200" dirty="0"/>
        </a:p>
      </dsp:txBody>
      <dsp:txXfrm>
        <a:off x="29929" y="1216199"/>
        <a:ext cx="803052" cy="2684910"/>
      </dsp:txXfrm>
    </dsp:sp>
    <dsp:sp modelId="{B81F90D9-998C-4041-BDC4-321BF5D1235D}">
      <dsp:nvSpPr>
        <dsp:cNvPr id="0" name=""/>
        <dsp:cNvSpPr/>
      </dsp:nvSpPr>
      <dsp:spPr>
        <a:xfrm>
          <a:off x="929620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Dönüştürme Kuralları</a:t>
          </a:r>
          <a:endParaRPr lang="tr-TR" sz="1600" b="1" kern="1200" dirty="0"/>
        </a:p>
      </dsp:txBody>
      <dsp:txXfrm>
        <a:off x="954604" y="1216199"/>
        <a:ext cx="803052" cy="2684910"/>
      </dsp:txXfrm>
    </dsp:sp>
    <dsp:sp modelId="{0C128ADC-A230-464C-B4A5-C7129E824C98}">
      <dsp:nvSpPr>
        <dsp:cNvPr id="0" name=""/>
        <dsp:cNvSpPr/>
      </dsp:nvSpPr>
      <dsp:spPr>
        <a:xfrm>
          <a:off x="1854295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Özel İsim Tespiti</a:t>
          </a:r>
          <a:endParaRPr lang="tr-TR" sz="1600" b="1" kern="1200" dirty="0"/>
        </a:p>
      </dsp:txBody>
      <dsp:txXfrm>
        <a:off x="1879279" y="1216199"/>
        <a:ext cx="803052" cy="2684910"/>
      </dsp:txXfrm>
    </dsp:sp>
    <dsp:sp modelId="{873FAFAC-6A0F-4B44-82ED-7CCD39715745}">
      <dsp:nvSpPr>
        <dsp:cNvPr id="0" name=""/>
        <dsp:cNvSpPr/>
      </dsp:nvSpPr>
      <dsp:spPr>
        <a:xfrm>
          <a:off x="2778969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Türkçe Karakter Düzeltici</a:t>
          </a:r>
          <a:endParaRPr lang="tr-TR" sz="1600" b="1" kern="1200" dirty="0"/>
        </a:p>
      </dsp:txBody>
      <dsp:txXfrm>
        <a:off x="2803953" y="1216199"/>
        <a:ext cx="803052" cy="2684910"/>
      </dsp:txXfrm>
    </dsp:sp>
    <dsp:sp modelId="{72EBED76-59C8-43ED-A14F-C61448A2F53D}">
      <dsp:nvSpPr>
        <dsp:cNvPr id="0" name=""/>
        <dsp:cNvSpPr/>
      </dsp:nvSpPr>
      <dsp:spPr>
        <a:xfrm>
          <a:off x="3703644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Sesli Harf Üretici</a:t>
          </a:r>
          <a:endParaRPr lang="tr-TR" sz="1600" b="1" kern="1200" dirty="0"/>
        </a:p>
      </dsp:txBody>
      <dsp:txXfrm>
        <a:off x="3728628" y="1216199"/>
        <a:ext cx="803052" cy="2684910"/>
      </dsp:txXfrm>
    </dsp:sp>
    <dsp:sp modelId="{CB606C78-9EB7-4298-B24B-75ABC0D00FD3}">
      <dsp:nvSpPr>
        <dsp:cNvPr id="0" name=""/>
        <dsp:cNvSpPr/>
      </dsp:nvSpPr>
      <dsp:spPr>
        <a:xfrm>
          <a:off x="4628318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Şive Düzeltici</a:t>
          </a:r>
          <a:endParaRPr lang="tr-TR" sz="1600" b="1" kern="1200" dirty="0"/>
        </a:p>
      </dsp:txBody>
      <dsp:txXfrm>
        <a:off x="4653302" y="1216199"/>
        <a:ext cx="803052" cy="2684910"/>
      </dsp:txXfrm>
    </dsp:sp>
    <dsp:sp modelId="{793B2C77-D860-44D0-8D98-800534145009}">
      <dsp:nvSpPr>
        <dsp:cNvPr id="0" name=""/>
        <dsp:cNvSpPr/>
      </dsp:nvSpPr>
      <dsp:spPr>
        <a:xfrm>
          <a:off x="5552993" y="1191215"/>
          <a:ext cx="853020" cy="27348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vert270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b="1" kern="1200" dirty="0" smtClean="0"/>
            <a:t>Yazım Hatası Düzeltici</a:t>
          </a:r>
          <a:endParaRPr lang="tr-TR" sz="1600" b="1" kern="1200" dirty="0"/>
        </a:p>
      </dsp:txBody>
      <dsp:txXfrm>
        <a:off x="5577977" y="1216199"/>
        <a:ext cx="803052" cy="2684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B0E42-F18C-49C1-947E-DA861AD1E080}" type="datetimeFigureOut">
              <a:rPr lang="tr-TR" smtClean="0"/>
              <a:t>4.05.2020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812C4-6C73-47FF-8E06-B1A1EACF174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992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812C4-6C73-47FF-8E06-B1A1EACF1741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429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812C4-6C73-47FF-8E06-B1A1EACF174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2196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812C4-6C73-47FF-8E06-B1A1EACF174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65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812C4-6C73-47FF-8E06-B1A1EACF1741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654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C46E6-9849-4465-B212-07F627EF667F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328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C46E6-9849-4465-B212-07F627EF667F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358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A2B-39DA-4B01-8DD6-1C6CD759D4DE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075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2DF06-0E3C-4EB8-9C90-93A1FBF55D9E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180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2B17-D4C2-458D-ABAB-47D57A390CD8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0562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04A9DA-C208-4E9D-8E84-A37D9A4E8F6A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68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941CA7-21C4-4702-8F6F-842B91957C17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012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E64FEE-B8A1-47A9-BDB5-FEFE54D861B1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54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651FD-7995-4329-AF83-81D3BA160E4A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294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8CE26C-C2BA-4FAD-9FF6-0ED8C67AD33B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06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862A44-2E38-4FE0-BC25-AC8012A5CACF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2E9F0-EB27-4510-B837-9FECFC66C41D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736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79794-8581-48F0-A890-77AC08DE5BDB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26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3317-1808-4148-A584-331C934C88F5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709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0A9C16-A8D8-4582-82E7-8C75FAF7C528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442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28380-BA57-44EB-8247-F704CF028824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8308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32F633-2C37-4251-9C31-15C0DE667297}" type="datetime1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04-May-20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93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F2479F-8E2A-4C74-A9FF-958453E6EA5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751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212A5-813B-48BD-A265-0C932605D4C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8843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3FBD21-660E-4402-89F4-B47B45880A5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52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3D62-6A42-48AC-B95A-428279A988F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7723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40164-E798-42EB-BC82-31709BCD1C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659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9CB3D-9B5F-4C4D-9893-21DCEBA651A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00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B8DC8F-4938-4290-B4DC-752E6911C31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76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96A7-AE8D-4EFA-93AA-555824CEA6EF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8602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8E182-412F-4874-A6F8-B0A5454A99E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844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22169D-2889-4E3E-99D0-3188723C53F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506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91BE7B-F853-4D10-AC85-2948D18A0E8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33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317C3-0C0B-4925-B01A-E9F5B29C953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0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49930-CC9D-472F-A5EE-F27BB2C9305F}" type="datetime1">
              <a:rPr lang="en-US" smtClean="0"/>
              <a:t>04-May-20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2056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D58D-408F-488E-85D2-04C839170C70}" type="datetime1">
              <a:rPr lang="en-US" smtClean="0"/>
              <a:t>04-May-20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303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D7FEA-892D-4AED-BFED-997ACE14911E}" type="datetime1">
              <a:rPr lang="en-US" smtClean="0"/>
              <a:t>04-May-20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903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F6E5-FFD1-4EF3-B5F4-F2CB384B6C79}" type="datetime1">
              <a:rPr lang="en-US" smtClean="0"/>
              <a:t>04-May-20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066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94FA-E7E5-423F-96F4-7CA16CD9C296}" type="datetime1">
              <a:rPr lang="en-US" smtClean="0"/>
              <a:t>04-May-20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290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177C-3D56-41EE-9FC4-8FEDD8F3E5A1}" type="datetime1">
              <a:rPr lang="en-US" smtClean="0"/>
              <a:t>04-May-20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463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A49F2-CDAC-439A-9901-72E071112634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654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74FB6-AC55-459A-AA05-EB4BFEB11C36}" type="datetime1">
              <a:rPr lang="en-US" smtClean="0"/>
              <a:t>04-May-20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Türkiye Açık Kaynak Platformu - Açık Seminer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DCA07-74C9-493D-9432-58E659ED8C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835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388E4-3E3E-420B-A484-E9110728359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04-May-20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207756-B898-4FAF-858C-6B371E735F0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0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tscorpus.com/" TargetMode="External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openxmlformats.org/officeDocument/2006/relationships/hyperlink" Target="http://www.denizyuret.com/2006/11/turkish-resources.html" TargetMode="External"/><Relationship Id="rId21" Type="http://schemas.openxmlformats.org/officeDocument/2006/relationships/hyperlink" Target="https://catalog.ldc.upenn.edu/LDC2012S06" TargetMode="External"/><Relationship Id="rId7" Type="http://schemas.openxmlformats.org/officeDocument/2006/relationships/image" Target="../media/image32.png"/><Relationship Id="rId12" Type="http://schemas.openxmlformats.org/officeDocument/2006/relationships/hyperlink" Target="https://www.kaggle.com/rtatman/sentiment-lexicons-for-81-languages" TargetMode="External"/><Relationship Id="rId17" Type="http://schemas.openxmlformats.org/officeDocument/2006/relationships/image" Target="../media/image37.png"/><Relationship Id="rId2" Type="http://schemas.openxmlformats.org/officeDocument/2006/relationships/image" Target="../media/image4.jpeg"/><Relationship Id="rId16" Type="http://schemas.openxmlformats.org/officeDocument/2006/relationships/hyperlink" Target="http://opus.nlpl.eu/Bianet.php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tools.nlp.itu.edu.tr/Datasets" TargetMode="External"/><Relationship Id="rId11" Type="http://schemas.openxmlformats.org/officeDocument/2006/relationships/image" Target="../media/image34.png"/><Relationship Id="rId24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hyperlink" Target="https://std.metu.edu.tr/en/" TargetMode="External"/><Relationship Id="rId10" Type="http://schemas.openxmlformats.org/officeDocument/2006/relationships/hyperlink" Target="https://github.com/selimfirat/bilkent-turkish-writings-dataset" TargetMode="External"/><Relationship Id="rId19" Type="http://schemas.openxmlformats.org/officeDocument/2006/relationships/hyperlink" Target="https://catalog.ldc.upenn.edu/LDC2006S33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hyperlink" Target="https://data.mendeley.com/datasets/cdcztymf4k/1" TargetMode="External"/><Relationship Id="rId2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di.itu.edu.tr/araclarkaynaklar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ahmetax/trstop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tools.nlp.itu.edu.tr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tarlangSoftware/TurkishWordNet-CP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vectors.nlpl.eu/repository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hyperlink" Target="https://github.com/stanfordnlp/GloV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hyperlink" Target="https://fasttext.cc/docs/en/crawl-vector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://blog.basakbuluz.com/susam-sokagindan-dogal-dil-islemeye/" TargetMode="External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stefan-it/turkish-bert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ransformer.huggingface.co/doc/gpt2-large" TargetMode="Externa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serkanars/turkishsentimentanalysis" TargetMode="External"/><Relationship Id="rId4" Type="http://schemas.openxmlformats.org/officeDocument/2006/relationships/hyperlink" Target="https://github.com/akoksal/BERT-Sentiment-Analysis-Turkish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ycignl/python_hour/blob/master/email_classification.ipynb" TargetMode="External"/><Relationship Id="rId3" Type="http://schemas.openxmlformats.org/officeDocument/2006/relationships/image" Target="../media/image82.jpeg"/><Relationship Id="rId7" Type="http://schemas.openxmlformats.org/officeDocument/2006/relationships/hyperlink" Target="http://blog.basakbuluz.com/ridge-regresyon-analizi-ile-turkce-dokumanlarda-yazar-tanima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eeexplore.ieee.org/abstract/document/8946333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eg"/><Relationship Id="rId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retresco.de/en/natural-language-generation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hyperlink" Target="https://app.quillionz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pp.quillionz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sakbuluz/Visual-Question-Answering" TargetMode="External"/><Relationship Id="rId3" Type="http://schemas.openxmlformats.org/officeDocument/2006/relationships/image" Target="../media/image108.png"/><Relationship Id="rId7" Type="http://schemas.openxmlformats.org/officeDocument/2006/relationships/hyperlink" Target="http://blog.basakbuluz.com/cok-goren-mi-bilir-cok-soran-mi/" TargetMode="External"/><Relationship Id="rId2" Type="http://schemas.openxmlformats.org/officeDocument/2006/relationships/hyperlink" Target="http://start.csail.mit.edu/index.php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ajpurkar.github.io/SQuAD-explorer/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asviret.cs.hacettepe.edu.tr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3.png"/><Relationship Id="rId4" Type="http://schemas.openxmlformats.org/officeDocument/2006/relationships/hyperlink" Target="http://haber.ozetgecer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4.png"/><Relationship Id="rId5" Type="http://schemas.openxmlformats.org/officeDocument/2006/relationships/hyperlink" Target="mailto:komecoglu.yavuz@gmail.com" TargetMode="External"/><Relationship Id="rId4" Type="http://schemas.openxmlformats.org/officeDocument/2006/relationships/hyperlink" Target="mailto:basakbuluz@gmail.co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nlp.stanford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etin kutusu 12"/>
          <p:cNvSpPr txBox="1"/>
          <p:nvPr/>
        </p:nvSpPr>
        <p:spPr>
          <a:xfrm>
            <a:off x="5103270" y="1550503"/>
            <a:ext cx="6397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NLP 101</a:t>
            </a:r>
          </a:p>
          <a:p>
            <a:pPr algn="ctr"/>
            <a:r>
              <a:rPr lang="tr-TR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DOĞAL DİL İŞLEMEYE GİRİŞ</a:t>
            </a:r>
            <a:endParaRPr lang="en-U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Metin kutusu 14"/>
          <p:cNvSpPr txBox="1"/>
          <p:nvPr/>
        </p:nvSpPr>
        <p:spPr>
          <a:xfrm>
            <a:off x="5159595" y="3717732"/>
            <a:ext cx="5835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 smtClean="0">
                <a:solidFill>
                  <a:srgbClr val="13C5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BAŞAK BULUZ </a:t>
            </a:r>
          </a:p>
          <a:p>
            <a:pPr algn="ctr"/>
            <a:r>
              <a:rPr lang="tr-TR" sz="3200" b="1" dirty="0" smtClean="0">
                <a:solidFill>
                  <a:srgbClr val="13C5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YAVUZ KÖMEÇOĞLU</a:t>
            </a:r>
          </a:p>
          <a:p>
            <a:pPr algn="ctr"/>
            <a:endParaRPr lang="tr-TR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tr-TR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2" descr="GTU LOGO ile ilgili g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826" y="5322738"/>
            <a:ext cx="2203173" cy="12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5" y="5875417"/>
            <a:ext cx="2130288" cy="518178"/>
          </a:xfrm>
          <a:prstGeom prst="rect">
            <a:avLst/>
          </a:prstGeom>
        </p:spPr>
      </p:pic>
      <p:pic>
        <p:nvPicPr>
          <p:cNvPr id="1026" name="Picture 2" descr="Clustering Algorithms and Classification Techniques | Lucid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9939"/>
            <a:ext cx="4959626" cy="436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DOĞAL DİL İŞLEME </a:t>
            </a:r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NEDEN ZOR?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Standart olmayan dil kullanımı</a:t>
            </a:r>
          </a:p>
          <a:p>
            <a:r>
              <a:rPr lang="tr-TR" dirty="0" err="1" smtClean="0"/>
              <a:t>Segmentasyon</a:t>
            </a:r>
            <a:r>
              <a:rPr lang="tr-TR" dirty="0"/>
              <a:t> </a:t>
            </a:r>
            <a:r>
              <a:rPr lang="tr-TR" dirty="0" smtClean="0"/>
              <a:t>zorlukları</a:t>
            </a:r>
          </a:p>
          <a:p>
            <a:r>
              <a:rPr lang="tr-TR" dirty="0" smtClean="0"/>
              <a:t>Deyimler</a:t>
            </a:r>
          </a:p>
          <a:p>
            <a:r>
              <a:rPr lang="tr-TR" dirty="0" smtClean="0"/>
              <a:t>Yeni kelimeler</a:t>
            </a:r>
          </a:p>
          <a:p>
            <a:r>
              <a:rPr lang="tr-TR" dirty="0" smtClean="0"/>
              <a:t>Çetrefilli varlık isimleri </a:t>
            </a:r>
            <a:r>
              <a:rPr lang="tr-TR" dirty="0" smtClean="0">
                <a:sym typeface="Wingdings" panose="05000000000000000000" pitchFamily="2" charset="2"/>
              </a:rPr>
              <a:t></a:t>
            </a:r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</p:txBody>
      </p:sp>
      <p:sp>
        <p:nvSpPr>
          <p:cNvPr id="7" name="Altbilgi Yer Tutucusu 3"/>
          <p:cNvSpPr txBox="1">
            <a:spLocks/>
          </p:cNvSpPr>
          <p:nvPr/>
        </p:nvSpPr>
        <p:spPr>
          <a:xfrm>
            <a:off x="3664226" y="63894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12" y="1899634"/>
            <a:ext cx="5991225" cy="10953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564" y="2257679"/>
            <a:ext cx="4878158" cy="1023986"/>
          </a:xfrm>
          <a:prstGeom prst="rect">
            <a:avLst/>
          </a:prstGeom>
        </p:spPr>
      </p:pic>
      <p:pic>
        <p:nvPicPr>
          <p:cNvPr id="2050" name="Picture 2" descr="Bizden dünyaya hediye. Sürekli gelişen, akıllı, eğlenceli klavye plat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690" y="1411772"/>
            <a:ext cx="3251668" cy="32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m Üstünde Saksağan Vur Beline Kazmayı Ne Demekti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97" y="1575791"/>
            <a:ext cx="3906103" cy="283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1626" y="1411772"/>
            <a:ext cx="6048375" cy="45339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5383" y="1475030"/>
            <a:ext cx="2889092" cy="44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İçerik Yer Tutucusu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757257"/>
              </p:ext>
            </p:extLst>
          </p:nvPr>
        </p:nvGraphicFramePr>
        <p:xfrm>
          <a:off x="962853" y="1202636"/>
          <a:ext cx="10763250" cy="4820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98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Resim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2" y="299449"/>
            <a:ext cx="5611639" cy="142414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61" y="1883880"/>
            <a:ext cx="5611639" cy="1425695"/>
          </a:xfrm>
          <a:prstGeom prst="rect">
            <a:avLst/>
          </a:prstGeom>
        </p:spPr>
      </p:pic>
      <p:pic>
        <p:nvPicPr>
          <p:cNvPr id="5" name="Resim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61" y="3380176"/>
            <a:ext cx="5611639" cy="721374"/>
          </a:xfrm>
          <a:prstGeom prst="rect">
            <a:avLst/>
          </a:prstGeom>
        </p:spPr>
      </p:pic>
      <p:pic>
        <p:nvPicPr>
          <p:cNvPr id="6" name="Resim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934" y="413727"/>
            <a:ext cx="2792629" cy="1053507"/>
          </a:xfrm>
          <a:prstGeom prst="rect">
            <a:avLst/>
          </a:prstGeom>
        </p:spPr>
      </p:pic>
      <p:pic>
        <p:nvPicPr>
          <p:cNvPr id="9" name="Resim 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6927" y="1550503"/>
            <a:ext cx="4299338" cy="437574"/>
          </a:xfrm>
          <a:prstGeom prst="rect">
            <a:avLst/>
          </a:prstGeom>
        </p:spPr>
      </p:pic>
      <p:pic>
        <p:nvPicPr>
          <p:cNvPr id="10" name="Resim 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5152" y="2079558"/>
            <a:ext cx="4126529" cy="678107"/>
          </a:xfrm>
          <a:prstGeom prst="rect">
            <a:avLst/>
          </a:prstGeom>
        </p:spPr>
      </p:pic>
      <p:pic>
        <p:nvPicPr>
          <p:cNvPr id="11" name="Resim 10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361" y="4302206"/>
            <a:ext cx="5604940" cy="545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Resim 11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61" y="5048391"/>
            <a:ext cx="5454215" cy="722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Resim 13">
            <a:hlinkClick r:id="rId16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4018" y="2958148"/>
            <a:ext cx="4413215" cy="797101"/>
          </a:xfrm>
          <a:prstGeom prst="rect">
            <a:avLst/>
          </a:prstGeom>
        </p:spPr>
      </p:pic>
      <p:pic>
        <p:nvPicPr>
          <p:cNvPr id="15" name="Resim 1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58868" y="3959850"/>
            <a:ext cx="5173384" cy="393200"/>
          </a:xfrm>
          <a:prstGeom prst="rect">
            <a:avLst/>
          </a:prstGeom>
        </p:spPr>
      </p:pic>
      <p:pic>
        <p:nvPicPr>
          <p:cNvPr id="16" name="Resim 15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83934" y="4514009"/>
            <a:ext cx="4748967" cy="382182"/>
          </a:xfrm>
          <a:prstGeom prst="rect">
            <a:avLst/>
          </a:prstGeom>
        </p:spPr>
      </p:pic>
      <p:pic>
        <p:nvPicPr>
          <p:cNvPr id="17" name="Resim 16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04044" y="5135024"/>
            <a:ext cx="4134632" cy="8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edia.springernature.com/w306/springer-static/cover-hires/book/978-3-319-90165-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93" y="839416"/>
            <a:ext cx="3330521" cy="500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12" y="2371044"/>
            <a:ext cx="4860371" cy="1536928"/>
          </a:xfrm>
          <a:prstGeom prst="rect">
            <a:avLst/>
          </a:prstGeom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1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DOĞAL DİL İŞLEME PİRAMİDİ</a:t>
            </a:r>
          </a:p>
        </p:txBody>
      </p:sp>
      <p:graphicFrame>
        <p:nvGraphicFramePr>
          <p:cNvPr id="5" name="İçerik Yer Tutucus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8711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 txBox="1">
            <a:spLocks/>
          </p:cNvSpPr>
          <p:nvPr/>
        </p:nvSpPr>
        <p:spPr>
          <a:xfrm>
            <a:off x="3882887" y="6409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7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6595AB-2A3B-4FE7-B07A-AF2D716D7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66595AB-2A3B-4FE7-B07A-AF2D716D78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266595AB-2A3B-4FE7-B07A-AF2D716D7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266595AB-2A3B-4FE7-B07A-AF2D716D78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685B8-7870-4B0B-9DE6-2ED2E11A8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3DD685B8-7870-4B0B-9DE6-2ED2E11A8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3DD685B8-7870-4B0B-9DE6-2ED2E11A8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3DD685B8-7870-4B0B-9DE6-2ED2E11A8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AA8A7B-A1EE-4D0F-8109-567C4EAD6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F7AA8A7B-A1EE-4D0F-8109-567C4EAD6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F7AA8A7B-A1EE-4D0F-8109-567C4EAD6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F7AA8A7B-A1EE-4D0F-8109-567C4EAD6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FECE6E-22C0-4CAC-9E27-A89035317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9FFECE6E-22C0-4CAC-9E27-A890353174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9FFECE6E-22C0-4CAC-9E27-A89035317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9FFECE6E-22C0-4CAC-9E27-A89035317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919665-1746-4388-AE5D-1CA048792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60919665-1746-4388-AE5D-1CA048792E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60919665-1746-4388-AE5D-1CA048792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60919665-1746-4388-AE5D-1CA048792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DOĞAL DİL İŞLEME PİRAMİDİ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67439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ltbilgi Yer Tutucusu 3"/>
          <p:cNvSpPr txBox="1">
            <a:spLocks/>
          </p:cNvSpPr>
          <p:nvPr/>
        </p:nvSpPr>
        <p:spPr>
          <a:xfrm>
            <a:off x="3664226" y="638948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2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1073150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DİZGECİKLENDİRME 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 [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TOKENIZATION – WORD SEGMENTATION]</a:t>
            </a:r>
            <a:endParaRPr lang="tr-TR" sz="2800" b="1" dirty="0">
              <a:solidFill>
                <a:srgbClr val="F26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925" y="2258854"/>
            <a:ext cx="10344150" cy="400050"/>
          </a:xfrm>
          <a:prstGeom prst="rect">
            <a:avLst/>
          </a:prstGeom>
        </p:spPr>
      </p:pic>
      <p:sp>
        <p:nvSpPr>
          <p:cNvPr id="10" name="Unvan 1"/>
          <p:cNvSpPr txBox="1">
            <a:spLocks/>
          </p:cNvSpPr>
          <p:nvPr/>
        </p:nvSpPr>
        <p:spPr>
          <a:xfrm>
            <a:off x="609600" y="349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 METİN İŞLEME TEKNİKLERİ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806861"/>
            <a:ext cx="10106025" cy="400050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6" y="3415983"/>
            <a:ext cx="6181725" cy="428625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617" y="3894455"/>
            <a:ext cx="1609725" cy="428625"/>
          </a:xfrm>
          <a:prstGeom prst="rect">
            <a:avLst/>
          </a:prstGeom>
        </p:spPr>
      </p:pic>
      <p:pic>
        <p:nvPicPr>
          <p:cNvPr id="17" name="Resim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5948" y="4444365"/>
            <a:ext cx="8115300" cy="1362075"/>
          </a:xfrm>
          <a:prstGeom prst="rect">
            <a:avLst/>
          </a:prstGeom>
        </p:spPr>
      </p:pic>
      <p:pic>
        <p:nvPicPr>
          <p:cNvPr id="12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72110" y="1353598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b="1" dirty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NORMALİZASYON</a:t>
            </a:r>
          </a:p>
        </p:txBody>
      </p:sp>
      <p:graphicFrame>
        <p:nvGraphicFramePr>
          <p:cNvPr id="5" name="İçerik Yer Tutucus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891708"/>
              </p:ext>
            </p:extLst>
          </p:nvPr>
        </p:nvGraphicFramePr>
        <p:xfrm>
          <a:off x="4947920" y="1930718"/>
          <a:ext cx="6410960" cy="3927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372110" y="2877186"/>
            <a:ext cx="3835400" cy="286232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000" b="1" dirty="0"/>
              <a:t>@</a:t>
            </a:r>
            <a:r>
              <a:rPr lang="tr-TR" sz="2000" b="1" dirty="0" err="1"/>
              <a:t>dida</a:t>
            </a:r>
            <a:r>
              <a:rPr lang="tr-TR" sz="2000" b="1" dirty="0"/>
              <a:t> </a:t>
            </a:r>
            <a:r>
              <a:rPr lang="tr-TR" sz="2000" b="1" dirty="0" err="1"/>
              <a:t>bi</a:t>
            </a:r>
            <a:r>
              <a:rPr lang="tr-TR" sz="2000" b="1" dirty="0"/>
              <a:t> yere </a:t>
            </a:r>
            <a:r>
              <a:rPr lang="tr-TR" sz="2000" b="1" dirty="0" err="1"/>
              <a:t>gitcem</a:t>
            </a:r>
            <a:r>
              <a:rPr lang="tr-TR" sz="2000" b="1" dirty="0"/>
              <a:t> "</a:t>
            </a:r>
            <a:r>
              <a:rPr lang="tr-TR" sz="2000" b="1" dirty="0" err="1"/>
              <a:t>büttttttüüüünnnn</a:t>
            </a:r>
            <a:r>
              <a:rPr lang="tr-TR" sz="2000" b="1" dirty="0"/>
              <a:t> insanlar hür, </a:t>
            </a:r>
            <a:r>
              <a:rPr lang="tr-TR" sz="2000" b="1" dirty="0" err="1"/>
              <a:t>hysyt</a:t>
            </a:r>
            <a:r>
              <a:rPr lang="tr-TR" sz="2000" b="1" dirty="0"/>
              <a:t> ve </a:t>
            </a:r>
            <a:r>
              <a:rPr lang="tr-TR" sz="2000" b="1" dirty="0" err="1"/>
              <a:t>haklari</a:t>
            </a:r>
            <a:r>
              <a:rPr lang="tr-TR" sz="2000" b="1" dirty="0"/>
              <a:t> </a:t>
            </a:r>
            <a:r>
              <a:rPr lang="tr-TR" sz="2000" b="1" dirty="0" err="1"/>
              <a:t>bkmndn</a:t>
            </a:r>
            <a:r>
              <a:rPr lang="tr-TR" sz="2000" b="1" dirty="0"/>
              <a:t> </a:t>
            </a:r>
            <a:r>
              <a:rPr lang="tr-TR" sz="2000" b="1" dirty="0" err="1"/>
              <a:t>e$it</a:t>
            </a:r>
            <a:r>
              <a:rPr lang="tr-TR" sz="2000" b="1" dirty="0"/>
              <a:t> </a:t>
            </a:r>
            <a:r>
              <a:rPr lang="tr-TR" sz="2000" b="1" dirty="0" err="1"/>
              <a:t>doğarlaaaar</a:t>
            </a:r>
            <a:r>
              <a:rPr lang="tr-TR" sz="2000" b="1" dirty="0"/>
              <a:t>. </a:t>
            </a:r>
          </a:p>
          <a:p>
            <a:r>
              <a:rPr lang="tr-TR" sz="2000" b="1" dirty="0" err="1"/>
              <a:t>aaaaaakıl</a:t>
            </a:r>
            <a:r>
              <a:rPr lang="tr-TR" sz="2000" b="1" dirty="0"/>
              <a:t> ve vicdana sahiptirler ve birbirlerine </a:t>
            </a:r>
            <a:r>
              <a:rPr lang="tr-TR" sz="2000" b="1" dirty="0" err="1"/>
              <a:t>karşi</a:t>
            </a:r>
            <a:r>
              <a:rPr lang="tr-TR" sz="2000" b="1" dirty="0"/>
              <a:t> </a:t>
            </a:r>
            <a:r>
              <a:rPr lang="tr-TR" sz="2000" b="1" dirty="0" err="1"/>
              <a:t>kardeslik</a:t>
            </a:r>
            <a:r>
              <a:rPr lang="tr-TR" sz="2000" b="1" dirty="0"/>
              <a:t> </a:t>
            </a:r>
            <a:r>
              <a:rPr lang="tr-TR" sz="2000" b="1" dirty="0" err="1"/>
              <a:t>zhnyt</a:t>
            </a:r>
            <a:r>
              <a:rPr lang="tr-TR" sz="2000" b="1" dirty="0"/>
              <a:t> ile </a:t>
            </a:r>
            <a:r>
              <a:rPr lang="tr-TR" sz="2000" b="1" dirty="0" err="1"/>
              <a:t>hrkt</a:t>
            </a:r>
            <a:r>
              <a:rPr lang="tr-TR" sz="2000" b="1" dirty="0"/>
              <a:t> €</a:t>
            </a:r>
            <a:r>
              <a:rPr lang="tr-TR" sz="2000" b="1" dirty="0" err="1"/>
              <a:t>tm€lidirl€r</a:t>
            </a:r>
            <a:r>
              <a:rPr lang="tr-TR" sz="2000" b="1" dirty="0"/>
              <a:t> ." </a:t>
            </a:r>
            <a:r>
              <a:rPr lang="tr-TR" sz="2000" b="1" dirty="0" err="1"/>
              <a:t>die</a:t>
            </a:r>
            <a:r>
              <a:rPr lang="tr-TR" sz="2000" b="1" dirty="0"/>
              <a:t> </a:t>
            </a:r>
            <a:r>
              <a:rPr lang="tr-TR" sz="2000" b="1" dirty="0" err="1"/>
              <a:t>bağırcam</a:t>
            </a:r>
            <a:r>
              <a:rPr lang="tr-TR" sz="2000" b="1" dirty="0"/>
              <a:t> :)) #</a:t>
            </a:r>
            <a:r>
              <a:rPr lang="tr-TR" sz="2000" b="1" dirty="0" err="1"/>
              <a:t>insanhakları</a:t>
            </a:r>
            <a:r>
              <a:rPr lang="tr-TR" sz="2000" b="1" dirty="0"/>
              <a:t> www.insanhaklari.com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7306945" y="2790201"/>
            <a:ext cx="3835400" cy="31700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r-TR" sz="2000" b="1" dirty="0"/>
              <a:t>@</a:t>
            </a:r>
            <a:r>
              <a:rPr lang="tr-TR" sz="2000" b="1" dirty="0" err="1"/>
              <a:t>mention</a:t>
            </a:r>
            <a:r>
              <a:rPr lang="tr-TR" sz="2000" b="1" dirty="0"/>
              <a:t>[@</a:t>
            </a:r>
            <a:r>
              <a:rPr lang="tr-TR" sz="2000" b="1" dirty="0" err="1"/>
              <a:t>dida</a:t>
            </a:r>
            <a:r>
              <a:rPr lang="tr-TR" sz="2000" b="1" dirty="0"/>
              <a:t>] bir yere gideceğim " bütün insanlar hür , haysiyet ve hakları bakımından eşit doğarlar . Akıl ve vicdana sahiptirler ve birbirlerine karşı kardeşlik zihniyet ile hareket etmelidirler ." diye bağıracağım @</a:t>
            </a:r>
            <a:r>
              <a:rPr lang="tr-TR" sz="2000" b="1" dirty="0" err="1"/>
              <a:t>smiley</a:t>
            </a:r>
            <a:r>
              <a:rPr lang="tr-TR" sz="2000" b="1" dirty="0"/>
              <a:t>[:))] @</a:t>
            </a:r>
            <a:r>
              <a:rPr lang="tr-TR" sz="2000" b="1" dirty="0" err="1"/>
              <a:t>hashtag</a:t>
            </a:r>
            <a:r>
              <a:rPr lang="tr-TR" sz="2000" b="1" dirty="0"/>
              <a:t>[#</a:t>
            </a:r>
            <a:r>
              <a:rPr lang="tr-TR" sz="2000" b="1" dirty="0" err="1"/>
              <a:t>insanhakları</a:t>
            </a:r>
            <a:r>
              <a:rPr lang="tr-TR" sz="2000" b="1" dirty="0"/>
              <a:t>] @</a:t>
            </a:r>
            <a:r>
              <a:rPr lang="tr-TR" sz="2000" b="1" dirty="0" err="1"/>
              <a:t>url</a:t>
            </a:r>
            <a:r>
              <a:rPr lang="tr-TR" sz="2000" b="1" dirty="0"/>
              <a:t>[www.insanhaklari.com]</a:t>
            </a:r>
          </a:p>
        </p:txBody>
      </p:sp>
      <p:sp>
        <p:nvSpPr>
          <p:cNvPr id="12" name="Sağ Ok 11"/>
          <p:cNvSpPr/>
          <p:nvPr/>
        </p:nvSpPr>
        <p:spPr>
          <a:xfrm>
            <a:off x="4476750" y="3747165"/>
            <a:ext cx="2448560" cy="843280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443230" y="3615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 METİN İŞLEME TEKNİKLERİ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1073150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KÖK ÇÖZÜMLEME 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[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LEMMATIZATION]</a:t>
            </a:r>
            <a:endParaRPr lang="tr-TR" sz="2800" b="1" dirty="0">
              <a:solidFill>
                <a:srgbClr val="F26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609600" y="349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 METİN İŞLEME TEKNİKLERİ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2398713"/>
            <a:ext cx="9819640" cy="3778250"/>
          </a:xfrm>
        </p:spPr>
        <p:txBody>
          <a:bodyPr/>
          <a:lstStyle/>
          <a:p>
            <a:r>
              <a:rPr lang="tr-TR" dirty="0" smtClean="0"/>
              <a:t>Sözlükteki anlamının hesaba katılarak, kelimenin kökünün bulunması</a:t>
            </a:r>
          </a:p>
          <a:p>
            <a:r>
              <a:rPr lang="tr-TR" dirty="0" err="1" smtClean="0"/>
              <a:t>POS’dan</a:t>
            </a:r>
            <a:r>
              <a:rPr lang="tr-TR" dirty="0" smtClean="0"/>
              <a:t> yararlanılır.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36" y="4047801"/>
            <a:ext cx="3915728" cy="94042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5118888"/>
            <a:ext cx="10344150" cy="457200"/>
          </a:xfrm>
          <a:prstGeom prst="rect">
            <a:avLst/>
          </a:prstGeom>
        </p:spPr>
      </p:pic>
      <p:pic>
        <p:nvPicPr>
          <p:cNvPr id="9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1073150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SIKILAMA 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 [STEMMING</a:t>
            </a:r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tr-TR" sz="2800" b="1" dirty="0">
              <a:solidFill>
                <a:srgbClr val="F26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609600" y="349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 METİN İŞLEME TEKNİKLERİ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2398713"/>
            <a:ext cx="9819640" cy="3778250"/>
          </a:xfrm>
        </p:spPr>
        <p:txBody>
          <a:bodyPr/>
          <a:lstStyle/>
          <a:p>
            <a:r>
              <a:rPr lang="tr-TR" dirty="0"/>
              <a:t>K</a:t>
            </a:r>
            <a:r>
              <a:rPr lang="tr-TR" dirty="0" smtClean="0"/>
              <a:t>elimelerdeki </a:t>
            </a:r>
            <a:r>
              <a:rPr lang="tr-TR" dirty="0"/>
              <a:t>morfolojik ekleri atarak kelime kökünü </a:t>
            </a:r>
            <a:r>
              <a:rPr lang="tr-TR" dirty="0" smtClean="0"/>
              <a:t>bulmaya </a:t>
            </a:r>
            <a:r>
              <a:rPr lang="tr-TR" dirty="0"/>
              <a:t>çalışır.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			</a:t>
            </a:r>
            <a:r>
              <a:rPr lang="tr-TR" b="1" i="1" dirty="0" err="1" smtClean="0"/>
              <a:t>selling</a:t>
            </a:r>
            <a:r>
              <a:rPr lang="tr-TR" b="1" i="1" dirty="0" smtClean="0"/>
              <a:t>                 </a:t>
            </a:r>
            <a:r>
              <a:rPr lang="tr-TR" b="1" i="1" dirty="0" err="1" smtClean="0"/>
              <a:t>sell</a:t>
            </a:r>
            <a:endParaRPr lang="tr-TR" b="1" i="1" dirty="0" smtClean="0"/>
          </a:p>
          <a:p>
            <a:pPr marL="0" indent="0">
              <a:buNone/>
            </a:pPr>
            <a:r>
              <a:rPr lang="tr-TR" b="1" i="1" dirty="0" smtClean="0"/>
              <a:t>                      			</a:t>
            </a:r>
            <a:r>
              <a:rPr lang="tr-TR" b="1" i="1" dirty="0" err="1" smtClean="0"/>
              <a:t>wolves</a:t>
            </a:r>
            <a:r>
              <a:rPr lang="tr-TR" b="1" i="1" dirty="0" smtClean="0"/>
              <a:t>                </a:t>
            </a:r>
            <a:r>
              <a:rPr lang="tr-TR" b="1" i="1" dirty="0" err="1" smtClean="0"/>
              <a:t>wolv</a:t>
            </a:r>
            <a:endParaRPr lang="tr-TR" b="1" i="1" dirty="0"/>
          </a:p>
          <a:p>
            <a:pPr marL="0" indent="0">
              <a:buNone/>
            </a:pPr>
            <a:r>
              <a:rPr lang="tr-TR" b="1" i="1" dirty="0" smtClean="0"/>
              <a:t>		   	      </a:t>
            </a:r>
            <a:r>
              <a:rPr lang="tr-TR" b="1" i="1" dirty="0" err="1" smtClean="0"/>
              <a:t>decreases</a:t>
            </a:r>
            <a:r>
              <a:rPr lang="tr-TR" b="1" i="1" dirty="0" smtClean="0"/>
              <a:t>               </a:t>
            </a:r>
            <a:r>
              <a:rPr lang="tr-TR" b="1" i="1" dirty="0" err="1" smtClean="0"/>
              <a:t>decreas</a:t>
            </a:r>
            <a:endParaRPr lang="tr-TR" b="1" i="1" dirty="0"/>
          </a:p>
          <a:p>
            <a:pPr marL="0" indent="0" algn="ctr">
              <a:buNone/>
            </a:pPr>
            <a:endParaRPr lang="tr-TR" dirty="0"/>
          </a:p>
        </p:txBody>
      </p:sp>
      <p:cxnSp>
        <p:nvCxnSpPr>
          <p:cNvPr id="8" name="Düz Ok Bağlayıcısı 7"/>
          <p:cNvCxnSpPr/>
          <p:nvPr/>
        </p:nvCxnSpPr>
        <p:spPr>
          <a:xfrm>
            <a:off x="5748020" y="4053840"/>
            <a:ext cx="894080" cy="20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Düz Ok Bağlayıcısı 10"/>
          <p:cNvCxnSpPr/>
          <p:nvPr/>
        </p:nvCxnSpPr>
        <p:spPr>
          <a:xfrm>
            <a:off x="5778500" y="4582001"/>
            <a:ext cx="894080" cy="20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/>
          <p:cNvCxnSpPr/>
          <p:nvPr/>
        </p:nvCxnSpPr>
        <p:spPr>
          <a:xfrm>
            <a:off x="5748020" y="5110162"/>
            <a:ext cx="894080" cy="20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0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/>
          <p:cNvSpPr>
            <a:spLocks noGrp="1"/>
          </p:cNvSpPr>
          <p:nvPr>
            <p:ph sz="half" idx="1"/>
          </p:nvPr>
        </p:nvSpPr>
        <p:spPr>
          <a:xfrm>
            <a:off x="838200" y="1381540"/>
            <a:ext cx="7888357" cy="40651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tr-TR" b="1" dirty="0">
                <a:solidFill>
                  <a:prstClr val="black"/>
                </a:solidFill>
                <a:latin typeface="Century Gothic" panose="020B0502020202020204"/>
              </a:rPr>
              <a:t>Başak BULUZ</a:t>
            </a:r>
          </a:p>
          <a:p>
            <a:pPr marL="0" indent="0">
              <a:buNone/>
            </a:pPr>
            <a:endParaRPr lang="tr-TR" sz="1800" dirty="0" smtClean="0"/>
          </a:p>
          <a:p>
            <a:pPr marL="0" indent="0">
              <a:buNone/>
            </a:pPr>
            <a:endParaRPr lang="tr-TR" sz="2400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r-TR" sz="2000" dirty="0" smtClean="0">
                <a:solidFill>
                  <a:prstClr val="black"/>
                </a:solidFill>
                <a:latin typeface="Century Gothic" panose="020B0502020202020204"/>
              </a:rPr>
              <a:t>Araştırma Görevlisi- Gebze Teknik Üniversitesi Bilişim Teknolojileri Enstitüsü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tr-TR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Matematik-Bilgisayar Lisans Eğitimi, İstanbul Aydın Üniversitesi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Bilgisayar Mühendisliği (ING) Lisans Eğitimi , İstanbul Aydın Üniversitesi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Bilgisayar Mühendisliği Yüksek </a:t>
            </a:r>
            <a:r>
              <a:rPr lang="tr-TR" sz="1600" dirty="0" smtClean="0">
                <a:solidFill>
                  <a:prstClr val="black"/>
                </a:solidFill>
                <a:latin typeface="Century Gothic" panose="020B0502020202020204"/>
              </a:rPr>
              <a:t>Lisans </a:t>
            </a: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Eğitimi , Gebze Teknik Üniversitesi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Bilgisayar Mühendisliği Doktora Eğitimi , Gebze Teknik Üniversitesi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5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316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467" y="1990124"/>
            <a:ext cx="2037697" cy="3169751"/>
          </a:xfrm>
          <a:prstGeom prst="rect">
            <a:avLst/>
          </a:prstGeom>
          <a:pattFill prst="pct7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2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0" y="1073150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b="1" dirty="0" smtClean="0">
                <a:solidFill>
                  <a:srgbClr val="F26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DURAK SÖZCÜKLERİN (STOP WORDS) TEMİZLENMESİ</a:t>
            </a:r>
            <a:endParaRPr lang="tr-TR" sz="2800" b="1" dirty="0">
              <a:solidFill>
                <a:srgbClr val="F268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Unvan 1"/>
          <p:cNvSpPr txBox="1">
            <a:spLocks/>
          </p:cNvSpPr>
          <p:nvPr/>
        </p:nvSpPr>
        <p:spPr>
          <a:xfrm>
            <a:off x="609600" y="3494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 METİN İŞLEME TEKNİKLERİ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Stopwords in your focus keywords?- Part II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30" y="2097672"/>
            <a:ext cx="5068830" cy="36596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344156" y="5987018"/>
            <a:ext cx="427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>
                <a:solidFill>
                  <a:srgbClr val="24292E"/>
                </a:solidFill>
                <a:latin typeface="-apple-system"/>
                <a:hlinkClick r:id="rId4"/>
              </a:rPr>
              <a:t>Trstop</a:t>
            </a:r>
            <a:r>
              <a:rPr lang="tr-TR" b="1" dirty="0">
                <a:solidFill>
                  <a:srgbClr val="24292E"/>
                </a:solidFill>
                <a:latin typeface="-apple-system"/>
                <a:hlinkClick r:id="rId4"/>
              </a:rPr>
              <a:t> </a:t>
            </a:r>
            <a:r>
              <a:rPr lang="tr-TR" b="1" dirty="0" smtClean="0">
                <a:solidFill>
                  <a:srgbClr val="24292E"/>
                </a:solidFill>
                <a:latin typeface="-apple-system"/>
                <a:hlinkClick r:id="rId4"/>
              </a:rPr>
              <a:t>- </a:t>
            </a:r>
            <a:r>
              <a:rPr lang="tr-TR" b="1" dirty="0">
                <a:solidFill>
                  <a:srgbClr val="24292E"/>
                </a:solidFill>
                <a:latin typeface="-apple-system"/>
                <a:hlinkClick r:id="rId4"/>
              </a:rPr>
              <a:t>Ahmet </a:t>
            </a:r>
            <a:r>
              <a:rPr lang="tr-TR" b="1" dirty="0" smtClean="0">
                <a:solidFill>
                  <a:srgbClr val="24292E"/>
                </a:solidFill>
                <a:latin typeface="-apple-system"/>
                <a:hlinkClick r:id="rId4"/>
              </a:rPr>
              <a:t>Aksoy, Toprak </a:t>
            </a:r>
            <a:r>
              <a:rPr lang="tr-TR" b="1" dirty="0">
                <a:solidFill>
                  <a:srgbClr val="24292E"/>
                </a:solidFill>
                <a:latin typeface="-apple-system"/>
                <a:hlinkClick r:id="rId4"/>
              </a:rPr>
              <a:t>Öztürk</a:t>
            </a:r>
            <a:endParaRPr lang="tr-TR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03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59" y="134169"/>
            <a:ext cx="8785225" cy="6222181"/>
          </a:xfrm>
          <a:prstGeom prst="rect">
            <a:avLst/>
          </a:prstGeom>
        </p:spPr>
      </p:pic>
      <p:pic>
        <p:nvPicPr>
          <p:cNvPr id="6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2000" y="533437"/>
            <a:ext cx="9718040" cy="1325563"/>
          </a:xfrm>
        </p:spPr>
        <p:txBody>
          <a:bodyPr>
            <a:normAutofit fontScale="90000"/>
          </a:bodyPr>
          <a:lstStyle/>
          <a:p>
            <a:r>
              <a:rPr lang="tr-TR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Peki ya kelimenin anlamını bilgisayarın anlayacağı bir gösterime nasıl dönüştürebiliriz</a:t>
            </a:r>
            <a:endParaRPr lang="tr-T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773679"/>
            <a:ext cx="10515600" cy="34032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dirty="0" smtClean="0"/>
          </a:p>
          <a:p>
            <a:pPr marL="0" indent="0" algn="ctr">
              <a:buNone/>
            </a:pP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80" y="0"/>
            <a:ext cx="2636520" cy="263652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8388"/>
            <a:ext cx="7150342" cy="3830797"/>
          </a:xfrm>
          <a:prstGeom prst="rect">
            <a:avLst/>
          </a:prstGeom>
        </p:spPr>
      </p:pic>
      <p:sp>
        <p:nvSpPr>
          <p:cNvPr id="12" name="Dikdörtgen 11"/>
          <p:cNvSpPr/>
          <p:nvPr/>
        </p:nvSpPr>
        <p:spPr>
          <a:xfrm>
            <a:off x="647700" y="6112768"/>
            <a:ext cx="9458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i="1" dirty="0"/>
              <a:t>Kaynak : </a:t>
            </a:r>
            <a:r>
              <a:rPr lang="tr-TR" sz="1400" i="1" dirty="0" smtClean="0"/>
              <a:t>Stanford </a:t>
            </a:r>
            <a:r>
              <a:rPr lang="tr-TR" sz="1400" i="1" dirty="0" err="1" smtClean="0"/>
              <a:t>University</a:t>
            </a:r>
            <a:r>
              <a:rPr lang="tr-TR" sz="1400" i="1" dirty="0" smtClean="0"/>
              <a:t> </a:t>
            </a:r>
            <a:r>
              <a:rPr lang="en-US" sz="1400" i="1" dirty="0"/>
              <a:t>Natural Language </a:t>
            </a:r>
            <a:r>
              <a:rPr lang="en-US" sz="1400" i="1" dirty="0" smtClean="0"/>
              <a:t>Processing</a:t>
            </a:r>
            <a:r>
              <a:rPr lang="tr-TR" sz="1400" i="1" dirty="0" smtClean="0"/>
              <a:t> </a:t>
            </a:r>
            <a:r>
              <a:rPr lang="en-US" sz="1400" i="1" dirty="0" smtClean="0"/>
              <a:t>with </a:t>
            </a:r>
            <a:r>
              <a:rPr lang="en-US" sz="1400" i="1" dirty="0"/>
              <a:t>Deep </a:t>
            </a:r>
            <a:r>
              <a:rPr lang="en-US" sz="1400" i="1" dirty="0" smtClean="0"/>
              <a:t>Learning</a:t>
            </a:r>
            <a:r>
              <a:rPr lang="tr-TR" sz="1400" i="1" dirty="0" smtClean="0"/>
              <a:t> </a:t>
            </a:r>
            <a:r>
              <a:rPr lang="en-US" sz="1400" i="1" dirty="0" smtClean="0"/>
              <a:t>CS224N</a:t>
            </a:r>
            <a:r>
              <a:rPr lang="tr-TR" sz="1400" i="1" dirty="0" smtClean="0"/>
              <a:t> Course </a:t>
            </a:r>
            <a:r>
              <a:rPr lang="tr-TR" sz="1400" i="1" dirty="0" err="1" smtClean="0"/>
              <a:t>Notes</a:t>
            </a:r>
            <a:endParaRPr lang="tr-TR" sz="1400" i="1" dirty="0"/>
          </a:p>
        </p:txBody>
      </p:sp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9725026" cy="1325563"/>
          </a:xfrm>
        </p:spPr>
        <p:txBody>
          <a:bodyPr>
            <a:noAutofit/>
          </a:bodyPr>
          <a:lstStyle/>
          <a:p>
            <a:r>
              <a:rPr lang="tr-TR" sz="40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Peki ya kelimenin anlamını bilgisayarın anlayacağı bir gösterime nasıl dönüştürebiliriz</a:t>
            </a:r>
            <a:endParaRPr lang="tr-TR" sz="40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0488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u="sng" dirty="0" smtClean="0"/>
              <a:t>Yaygın çözüm : </a:t>
            </a:r>
            <a:r>
              <a:rPr lang="tr-TR" dirty="0" smtClean="0"/>
              <a:t>eş anlamlılar ve genel/kapsayıcı terimlerden oluşan bir </a:t>
            </a:r>
            <a:r>
              <a:rPr lang="tr-TR" dirty="0" err="1" smtClean="0"/>
              <a:t>WordNet</a:t>
            </a:r>
            <a:r>
              <a:rPr lang="tr-TR" dirty="0" smtClean="0"/>
              <a:t> oluşturulması ve kullanılması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480" y="0"/>
            <a:ext cx="2636520" cy="2636520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647700" y="6112768"/>
            <a:ext cx="94583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i="1" dirty="0"/>
              <a:t>Kaynak : </a:t>
            </a:r>
            <a:r>
              <a:rPr lang="tr-TR" sz="1400" i="1" dirty="0" smtClean="0"/>
              <a:t>Stanford </a:t>
            </a:r>
            <a:r>
              <a:rPr lang="tr-TR" sz="1400" i="1" dirty="0" err="1" smtClean="0"/>
              <a:t>University</a:t>
            </a:r>
            <a:r>
              <a:rPr lang="tr-TR" sz="1400" i="1" dirty="0" smtClean="0"/>
              <a:t> </a:t>
            </a:r>
            <a:r>
              <a:rPr lang="en-US" sz="1400" i="1" dirty="0"/>
              <a:t>Natural Language </a:t>
            </a:r>
            <a:r>
              <a:rPr lang="en-US" sz="1400" i="1" dirty="0" smtClean="0"/>
              <a:t>Processing</a:t>
            </a:r>
            <a:r>
              <a:rPr lang="tr-TR" sz="1400" i="1" dirty="0" smtClean="0"/>
              <a:t> </a:t>
            </a:r>
            <a:r>
              <a:rPr lang="en-US" sz="1400" i="1" dirty="0" smtClean="0"/>
              <a:t>with </a:t>
            </a:r>
            <a:r>
              <a:rPr lang="en-US" sz="1400" i="1" dirty="0"/>
              <a:t>Deep </a:t>
            </a:r>
            <a:r>
              <a:rPr lang="en-US" sz="1400" i="1" dirty="0" smtClean="0"/>
              <a:t>Learning</a:t>
            </a:r>
            <a:r>
              <a:rPr lang="tr-TR" sz="1400" i="1" dirty="0" smtClean="0"/>
              <a:t> </a:t>
            </a:r>
            <a:r>
              <a:rPr lang="en-US" sz="1400" i="1" dirty="0" smtClean="0"/>
              <a:t>CS224N</a:t>
            </a:r>
            <a:r>
              <a:rPr lang="tr-TR" sz="1400" i="1" dirty="0" smtClean="0"/>
              <a:t> Course </a:t>
            </a:r>
            <a:r>
              <a:rPr lang="tr-TR" sz="1400" i="1" dirty="0" err="1" smtClean="0"/>
              <a:t>Notes</a:t>
            </a:r>
            <a:endParaRPr lang="tr-TR" sz="1400" i="1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099" y="2797738"/>
            <a:ext cx="6423976" cy="3315030"/>
          </a:xfrm>
          <a:prstGeom prst="rect">
            <a:avLst/>
          </a:prstGeom>
        </p:spPr>
      </p:pic>
      <p:sp>
        <p:nvSpPr>
          <p:cNvPr id="6" name="Satır Belirtme Çizgisi 3 (Kenarlık Yok) 5"/>
          <p:cNvSpPr/>
          <p:nvPr/>
        </p:nvSpPr>
        <p:spPr>
          <a:xfrm>
            <a:off x="9010650" y="2781300"/>
            <a:ext cx="3019425" cy="3030538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-3580"/>
              <a:gd name="adj8" fmla="val -236771"/>
            </a:avLst>
          </a:prstGeom>
          <a:ln w="762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Türkçe </a:t>
            </a:r>
            <a:r>
              <a:rPr lang="tr-TR" dirty="0" err="1" smtClean="0"/>
              <a:t>WordNet</a:t>
            </a:r>
            <a:r>
              <a:rPr lang="tr-TR" dirty="0" smtClean="0"/>
              <a:t> çalışması : </a:t>
            </a:r>
            <a:r>
              <a:rPr lang="tr-TR" b="1" dirty="0" err="1" smtClean="0">
                <a:hlinkClick r:id="rId4"/>
              </a:rPr>
              <a:t>KeNet</a:t>
            </a:r>
            <a:endParaRPr lang="tr-TR" b="1" dirty="0" smtClean="0"/>
          </a:p>
          <a:p>
            <a:pPr algn="ctr"/>
            <a:r>
              <a:rPr lang="tr-TR" dirty="0" err="1" smtClean="0"/>
              <a:t>Razieh</a:t>
            </a:r>
            <a:r>
              <a:rPr lang="tr-TR" dirty="0" smtClean="0"/>
              <a:t> </a:t>
            </a:r>
            <a:r>
              <a:rPr lang="tr-TR" dirty="0" err="1" smtClean="0"/>
              <a:t>Ehsani</a:t>
            </a:r>
            <a:r>
              <a:rPr lang="tr-TR" dirty="0" smtClean="0"/>
              <a:t> tarafından </a:t>
            </a:r>
            <a:r>
              <a:rPr lang="tr-TR" dirty="0" err="1" smtClean="0"/>
              <a:t>Prof.Dr.Olcay</a:t>
            </a:r>
            <a:r>
              <a:rPr lang="tr-TR" dirty="0" smtClean="0"/>
              <a:t> Taner Yıldız ve </a:t>
            </a:r>
            <a:r>
              <a:rPr lang="tr-TR" dirty="0" err="1" smtClean="0"/>
              <a:t>Prof.Dr</a:t>
            </a:r>
            <a:r>
              <a:rPr lang="tr-TR" dirty="0" smtClean="0"/>
              <a:t>. Ercan Solak danışmanlığında 2018 yılında tamamlanan doktora tezi kapsamında gerçekleştirildi.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838199" y="2800193"/>
            <a:ext cx="11153775" cy="353943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 algn="ctr"/>
            <a:r>
              <a:rPr lang="tr-TR" sz="4400" b="1" dirty="0" smtClean="0">
                <a:solidFill>
                  <a:srgbClr val="7030A0"/>
                </a:solidFill>
              </a:rPr>
              <a:t>BAZI PROBLEMLER!!</a:t>
            </a:r>
          </a:p>
          <a:p>
            <a:pPr algn="ctr"/>
            <a:endParaRPr lang="tr-TR" sz="4400" b="1" dirty="0" smtClean="0">
              <a:solidFill>
                <a:srgbClr val="7030A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b="1" dirty="0" smtClean="0"/>
              <a:t>Kaynak olarak oldukça yeterli ancak, küçük nüanslarda anlam kayıplarına sebep olabilir.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b="1" dirty="0" smtClean="0"/>
              <a:t>Yeni eklenen kelimeler için sürekli güncel tutulması imkansız </a:t>
            </a:r>
            <a:r>
              <a:rPr lang="tr-TR" sz="2000" b="1" dirty="0" smtClean="0">
                <a:sym typeface="Wingdings" panose="05000000000000000000" pitchFamily="2" charset="2"/>
              </a:rPr>
              <a:t>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b="1" dirty="0" smtClean="0"/>
              <a:t>Yaratmak ve uyarlamak için insan emeğine ihtiyaç duyar, dolayısıyla;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b="1" dirty="0" err="1" smtClean="0"/>
              <a:t>Subjektiftir</a:t>
            </a:r>
            <a:r>
              <a:rPr lang="tr-TR" sz="2000" b="1" dirty="0" smtClean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2000" b="1" dirty="0" smtClean="0"/>
              <a:t>Doğru bir şekilde kelime benzerliğini hesaplamak çok maliyetlidir.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12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Kelimelerin ayrık semboller olarak gösterimi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 smtClean="0"/>
              <a:t>Kural-tabanlı ve istatistiksel doğal dil işleme uygulamalarında önceki çalışmalarda sıklıkla kullanılan ayrık semboller ile kelime temsili yöntemi:</a:t>
            </a:r>
            <a:endParaRPr lang="tr-TR" dirty="0"/>
          </a:p>
          <a:p>
            <a:pPr marL="0" indent="0" algn="ctr">
              <a:buNone/>
            </a:pPr>
            <a:r>
              <a:rPr lang="tr-TR" b="1" dirty="0" smtClean="0">
                <a:solidFill>
                  <a:srgbClr val="F26800"/>
                </a:solidFill>
              </a:rPr>
              <a:t>ONE-HOT ENCODING / REPRESENTATION </a:t>
            </a:r>
          </a:p>
          <a:p>
            <a:pPr marL="0" indent="0" algn="ctr">
              <a:buNone/>
            </a:pPr>
            <a:endParaRPr lang="tr-TR" b="1" dirty="0">
              <a:solidFill>
                <a:srgbClr val="F26800"/>
              </a:solidFill>
            </a:endParaRPr>
          </a:p>
          <a:p>
            <a:pPr marL="0" indent="0" algn="ctr">
              <a:buNone/>
            </a:pPr>
            <a:r>
              <a:rPr lang="tr-TR" b="1" dirty="0" smtClean="0">
                <a:solidFill>
                  <a:schemeClr val="accent1"/>
                </a:solidFill>
              </a:rPr>
              <a:t>yapay = [ 0 0 0 0 0 0 1 0 0 0 ]</a:t>
            </a:r>
          </a:p>
          <a:p>
            <a:pPr marL="0" indent="0" algn="ctr">
              <a:buNone/>
            </a:pPr>
            <a:r>
              <a:rPr lang="tr-TR" b="1" dirty="0" smtClean="0">
                <a:solidFill>
                  <a:schemeClr val="accent1"/>
                </a:solidFill>
              </a:rPr>
              <a:t>zeka  =  </a:t>
            </a:r>
            <a:r>
              <a:rPr lang="tr-TR" b="1" dirty="0">
                <a:solidFill>
                  <a:schemeClr val="accent1"/>
                </a:solidFill>
              </a:rPr>
              <a:t>[ 0 0 0 0 0 0 </a:t>
            </a:r>
            <a:r>
              <a:rPr lang="tr-TR" b="1" dirty="0" smtClean="0">
                <a:solidFill>
                  <a:schemeClr val="accent1"/>
                </a:solidFill>
              </a:rPr>
              <a:t>0 </a:t>
            </a:r>
            <a:r>
              <a:rPr lang="tr-TR" b="1" dirty="0">
                <a:solidFill>
                  <a:schemeClr val="accent1"/>
                </a:solidFill>
              </a:rPr>
              <a:t>0 </a:t>
            </a:r>
            <a:r>
              <a:rPr lang="tr-TR" b="1" dirty="0" smtClean="0">
                <a:solidFill>
                  <a:schemeClr val="accent1"/>
                </a:solidFill>
              </a:rPr>
              <a:t>1 0 </a:t>
            </a:r>
            <a:r>
              <a:rPr lang="tr-TR" b="1" dirty="0">
                <a:solidFill>
                  <a:schemeClr val="accent1"/>
                </a:solidFill>
              </a:rPr>
              <a:t>]</a:t>
            </a:r>
          </a:p>
          <a:p>
            <a:pPr marL="0" indent="0" algn="ctr">
              <a:buNone/>
            </a:pPr>
            <a:endParaRPr lang="tr-TR" b="1" dirty="0" smtClean="0">
              <a:solidFill>
                <a:srgbClr val="F26800"/>
              </a:solidFill>
            </a:endParaRPr>
          </a:p>
          <a:p>
            <a:pPr marL="0" indent="0" algn="ctr">
              <a:buNone/>
            </a:pPr>
            <a:r>
              <a:rPr lang="tr-TR" dirty="0" smtClean="0"/>
              <a:t>Vektör boyutu = sözlükteki kelime sayısı </a:t>
            </a:r>
            <a:endParaRPr lang="tr-TR" dirty="0"/>
          </a:p>
        </p:txBody>
      </p:sp>
      <p:grpSp>
        <p:nvGrpSpPr>
          <p:cNvPr id="10" name="Grup 9"/>
          <p:cNvGrpSpPr/>
          <p:nvPr/>
        </p:nvGrpSpPr>
        <p:grpSpPr>
          <a:xfrm>
            <a:off x="838200" y="1825625"/>
            <a:ext cx="10515600" cy="4278094"/>
            <a:chOff x="838200" y="1825625"/>
            <a:chExt cx="10515600" cy="4278094"/>
          </a:xfrm>
        </p:grpSpPr>
        <p:sp>
          <p:nvSpPr>
            <p:cNvPr id="6" name="Metin kutusu 5"/>
            <p:cNvSpPr txBox="1"/>
            <p:nvPr/>
          </p:nvSpPr>
          <p:spPr>
            <a:xfrm>
              <a:off x="838200" y="1825625"/>
              <a:ext cx="10515600" cy="427809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smtClean="0">
                  <a:solidFill>
                    <a:srgbClr val="7030A0"/>
                  </a:solidFill>
                </a:rPr>
                <a:t>BAZI PROBLEMLER!!</a:t>
              </a:r>
            </a:p>
            <a:p>
              <a:pPr algn="ctr"/>
              <a:endParaRPr lang="tr-TR" sz="40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40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40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40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12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1200" b="1" dirty="0">
                <a:solidFill>
                  <a:srgbClr val="7030A0"/>
                </a:solidFill>
              </a:endParaRPr>
            </a:p>
            <a:p>
              <a:pPr algn="ctr"/>
              <a:endParaRPr lang="tr-TR" sz="12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1200" b="1" dirty="0" smtClean="0">
                <a:solidFill>
                  <a:srgbClr val="7030A0"/>
                </a:solidFill>
              </a:endParaRPr>
            </a:p>
            <a:p>
              <a:pPr algn="ctr"/>
              <a:endParaRPr lang="tr-TR" sz="1200" b="1" dirty="0" smtClean="0">
                <a:solidFill>
                  <a:srgbClr val="7030A0"/>
                </a:solidFill>
              </a:endParaRPr>
            </a:p>
            <a:p>
              <a:r>
                <a:rPr lang="tr-TR" sz="1200" i="1" dirty="0"/>
                <a:t>Kaynak : </a:t>
              </a:r>
              <a:r>
                <a:rPr lang="tr-TR" sz="1200" i="1" dirty="0" smtClean="0"/>
                <a:t>Stanford </a:t>
              </a:r>
              <a:r>
                <a:rPr lang="tr-TR" sz="1200" i="1" dirty="0" err="1"/>
                <a:t>University</a:t>
              </a:r>
              <a:r>
                <a:rPr lang="tr-TR" sz="1200" i="1" dirty="0"/>
                <a:t> </a:t>
              </a:r>
              <a:r>
                <a:rPr lang="en-US" sz="1200" i="1" dirty="0"/>
                <a:t>Natural Language Processing</a:t>
              </a:r>
              <a:r>
                <a:rPr lang="tr-TR" sz="1200" i="1" dirty="0"/>
                <a:t> </a:t>
              </a:r>
              <a:r>
                <a:rPr lang="en-US" sz="1200" i="1" dirty="0"/>
                <a:t>with Deep Learning</a:t>
              </a:r>
              <a:r>
                <a:rPr lang="tr-TR" sz="1200" i="1" dirty="0"/>
                <a:t> </a:t>
              </a:r>
              <a:r>
                <a:rPr lang="en-US" sz="1200" i="1" dirty="0"/>
                <a:t>CS224N</a:t>
              </a:r>
              <a:r>
                <a:rPr lang="tr-TR" sz="1200" i="1" dirty="0"/>
                <a:t> Course </a:t>
              </a:r>
              <a:r>
                <a:rPr lang="tr-TR" sz="1200" i="1" dirty="0" err="1" smtClean="0"/>
                <a:t>Notes</a:t>
              </a:r>
              <a:endParaRPr lang="tr-TR" sz="1200" i="1" dirty="0"/>
            </a:p>
          </p:txBody>
        </p:sp>
        <p:pic>
          <p:nvPicPr>
            <p:cNvPr id="7" name="Resi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500" y="2834830"/>
              <a:ext cx="4629150" cy="428625"/>
            </a:xfrm>
            <a:prstGeom prst="rect">
              <a:avLst/>
            </a:prstGeom>
          </p:spPr>
        </p:pic>
        <p:pic>
          <p:nvPicPr>
            <p:cNvPr id="8" name="Resim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500" y="3442842"/>
              <a:ext cx="4953000" cy="476250"/>
            </a:xfrm>
            <a:prstGeom prst="rect">
              <a:avLst/>
            </a:prstGeom>
          </p:spPr>
        </p:pic>
        <p:pic>
          <p:nvPicPr>
            <p:cNvPr id="9" name="Resim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0679" y="4107590"/>
              <a:ext cx="10270642" cy="1238250"/>
            </a:xfrm>
            <a:prstGeom prst="rect">
              <a:avLst/>
            </a:prstGeom>
          </p:spPr>
        </p:pic>
      </p:grpSp>
      <p:pic>
        <p:nvPicPr>
          <p:cNvPr id="12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Frekans temelli gösterimler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193972" cy="823912"/>
          </a:xfrm>
        </p:spPr>
        <p:txBody>
          <a:bodyPr anchor="ctr"/>
          <a:lstStyle/>
          <a:p>
            <a:r>
              <a:rPr lang="tr-TR" dirty="0" smtClean="0">
                <a:solidFill>
                  <a:schemeClr val="accent2"/>
                </a:solidFill>
              </a:rPr>
              <a:t>SAYMA VEKTÖRÜ (COUNT VECTOR)</a:t>
            </a:r>
            <a:endParaRPr lang="tr-TR" dirty="0">
              <a:solidFill>
                <a:schemeClr val="accent2"/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671492" cy="3684588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Dokümanlardaki </a:t>
            </a:r>
            <a:r>
              <a:rPr lang="tr-TR" dirty="0"/>
              <a:t>geçme sıklığına göre oluşturulan </a:t>
            </a:r>
            <a:r>
              <a:rPr lang="tr-TR" dirty="0" smtClean="0"/>
              <a:t>vektörler</a:t>
            </a:r>
            <a:endParaRPr lang="tr-TR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699" y="3154901"/>
            <a:ext cx="4756150" cy="3118105"/>
          </a:xfrm>
          <a:prstGeom prst="rect">
            <a:avLst/>
          </a:prstGeom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Frekans temelli gösterimler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193972" cy="823912"/>
          </a:xfrm>
        </p:spPr>
        <p:txBody>
          <a:bodyPr anchor="ctr"/>
          <a:lstStyle/>
          <a:p>
            <a:r>
              <a:rPr lang="tr-TR" dirty="0">
                <a:solidFill>
                  <a:schemeClr val="accent2"/>
                </a:solidFill>
              </a:rPr>
              <a:t>TF-IDF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671492" cy="3684588"/>
          </a:xfrm>
        </p:spPr>
        <p:txBody>
          <a:bodyPr>
            <a:normAutofit/>
          </a:bodyPr>
          <a:lstStyle/>
          <a:p>
            <a:pPr algn="just"/>
            <a:r>
              <a:rPr lang="tr-TR" sz="2000" dirty="0" smtClean="0"/>
              <a:t>Metinlerde geçen ve</a:t>
            </a:r>
            <a:r>
              <a:rPr lang="tr-TR" sz="2000" dirty="0"/>
              <a:t>, veya gibi bağlaç ve </a:t>
            </a:r>
            <a:r>
              <a:rPr lang="tr-TR" sz="2000" dirty="0" smtClean="0"/>
              <a:t>gerçekten terim </a:t>
            </a:r>
            <a:r>
              <a:rPr lang="tr-TR" sz="2000" dirty="0"/>
              <a:t>olmayan </a:t>
            </a:r>
            <a:r>
              <a:rPr lang="tr-TR" sz="2000" dirty="0" smtClean="0"/>
              <a:t>kelimelerin skorunu azaltabilmek </a:t>
            </a:r>
            <a:r>
              <a:rPr lang="tr-TR" sz="2000" dirty="0"/>
              <a:t>için </a:t>
            </a:r>
            <a:r>
              <a:rPr lang="tr-TR" sz="2000" b="1" dirty="0" err="1"/>
              <a:t>Logaritma’dan</a:t>
            </a:r>
            <a:r>
              <a:rPr lang="tr-TR" sz="2000" dirty="0"/>
              <a:t> </a:t>
            </a:r>
            <a:r>
              <a:rPr lang="tr-TR" sz="2000" dirty="0" smtClean="0"/>
              <a:t>faydalanılır.</a:t>
            </a:r>
          </a:p>
          <a:p>
            <a:pPr algn="just"/>
            <a:r>
              <a:rPr lang="tr-TR" sz="2000" dirty="0" smtClean="0"/>
              <a:t> </a:t>
            </a:r>
            <a:r>
              <a:rPr lang="tr-TR" sz="2000" dirty="0"/>
              <a:t>Sadece doküman içerisinde geçme oranları </a:t>
            </a:r>
            <a:r>
              <a:rPr lang="tr-TR" sz="2000" dirty="0" smtClean="0"/>
              <a:t>değil, </a:t>
            </a:r>
            <a:r>
              <a:rPr lang="tr-TR" sz="2000" dirty="0"/>
              <a:t>diğer dokümanlar içerisinde de çok sık gözüken bir kelime </a:t>
            </a:r>
            <a:r>
              <a:rPr lang="tr-TR" sz="2000" dirty="0" smtClean="0"/>
              <a:t>ve/veya </a:t>
            </a:r>
            <a:r>
              <a:rPr lang="tr-TR" sz="2000" dirty="0"/>
              <a:t>kelime grubu ise </a:t>
            </a:r>
            <a:r>
              <a:rPr lang="tr-TR" sz="2000" dirty="0" smtClean="0"/>
              <a:t>değerin azaltılması işlemi olarak özetlenebilir.</a:t>
            </a:r>
            <a:endParaRPr lang="tr-TR" sz="2000" dirty="0"/>
          </a:p>
        </p:txBody>
      </p:sp>
      <p:sp>
        <p:nvSpPr>
          <p:cNvPr id="7" name="Satır Belirtme Çizgisi 1 6"/>
          <p:cNvSpPr/>
          <p:nvPr/>
        </p:nvSpPr>
        <p:spPr>
          <a:xfrm>
            <a:off x="9323990" y="3821113"/>
            <a:ext cx="2692400" cy="2535237"/>
          </a:xfrm>
          <a:prstGeom prst="borderCallout1">
            <a:avLst>
              <a:gd name="adj1" fmla="val 18750"/>
              <a:gd name="adj2" fmla="val -8333"/>
              <a:gd name="adj3" fmla="val 51340"/>
              <a:gd name="adj4" fmla="val -1015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600" b="1" dirty="0">
                <a:solidFill>
                  <a:srgbClr val="FF0000"/>
                </a:solidFill>
              </a:rPr>
              <a:t>TF değeri bağlaç gibi kelimelerde veya çokça geçen kelimelerde bir + sağlarken. </a:t>
            </a:r>
            <a:endParaRPr lang="tr-TR" sz="1600" b="1" dirty="0" smtClean="0">
              <a:solidFill>
                <a:srgbClr val="FF0000"/>
              </a:solidFill>
            </a:endParaRPr>
          </a:p>
          <a:p>
            <a:pPr algn="ctr"/>
            <a:endParaRPr lang="tr-TR" sz="1600" b="1" dirty="0">
              <a:solidFill>
                <a:srgbClr val="FF0000"/>
              </a:solidFill>
            </a:endParaRPr>
          </a:p>
          <a:p>
            <a:pPr algn="ctr"/>
            <a:r>
              <a:rPr lang="tr-TR" sz="1600" b="1" dirty="0" smtClean="0">
                <a:solidFill>
                  <a:srgbClr val="FF0000"/>
                </a:solidFill>
              </a:rPr>
              <a:t>IDF </a:t>
            </a:r>
            <a:r>
              <a:rPr lang="tr-TR" sz="1600" b="1" dirty="0">
                <a:solidFill>
                  <a:srgbClr val="FF0000"/>
                </a:solidFill>
              </a:rPr>
              <a:t>değerinden gelen 0 değeri sonucu </a:t>
            </a:r>
            <a:r>
              <a:rPr lang="tr-TR" sz="1600" b="1" dirty="0" err="1">
                <a:solidFill>
                  <a:srgbClr val="FF0000"/>
                </a:solidFill>
              </a:rPr>
              <a:t>TFxIDF</a:t>
            </a:r>
            <a:r>
              <a:rPr lang="tr-TR" sz="1600" b="1" dirty="0">
                <a:solidFill>
                  <a:srgbClr val="FF0000"/>
                </a:solidFill>
              </a:rPr>
              <a:t> </a:t>
            </a:r>
            <a:r>
              <a:rPr lang="tr-TR" sz="1600" b="1" dirty="0" smtClean="0">
                <a:solidFill>
                  <a:srgbClr val="FF0000"/>
                </a:solidFill>
              </a:rPr>
              <a:t>sonucunu 0 olmasına </a:t>
            </a:r>
            <a:r>
              <a:rPr lang="tr-TR" sz="1600" b="1" dirty="0">
                <a:solidFill>
                  <a:srgbClr val="FF0000"/>
                </a:solidFill>
              </a:rPr>
              <a:t>veya iyice </a:t>
            </a:r>
            <a:r>
              <a:rPr lang="tr-TR" sz="1600" b="1" dirty="0" smtClean="0">
                <a:solidFill>
                  <a:srgbClr val="FF0000"/>
                </a:solidFill>
              </a:rPr>
              <a:t>küçülerek </a:t>
            </a:r>
            <a:r>
              <a:rPr lang="tr-TR" sz="1600" b="1" dirty="0">
                <a:solidFill>
                  <a:srgbClr val="FF0000"/>
                </a:solidFill>
              </a:rPr>
              <a:t>değersiz hale </a:t>
            </a:r>
            <a:r>
              <a:rPr lang="tr-TR" sz="1600" b="1" dirty="0" smtClean="0">
                <a:solidFill>
                  <a:srgbClr val="FF0000"/>
                </a:solidFill>
              </a:rPr>
              <a:t>getirilmesi sonucunu doğurur.</a:t>
            </a:r>
            <a:endParaRPr lang="tr-TR" sz="1600" b="1" dirty="0">
              <a:solidFill>
                <a:srgbClr val="FF0000"/>
              </a:solidFill>
            </a:endParaRP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49" y="3993356"/>
            <a:ext cx="3857625" cy="2190750"/>
          </a:xfrm>
          <a:prstGeom prst="rect">
            <a:avLst/>
          </a:prstGeom>
        </p:spPr>
      </p:pic>
      <p:pic>
        <p:nvPicPr>
          <p:cNvPr id="10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Kelimelerin bağlamlarına bağlı gösterimi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tr-TR" b="1" u="sng" dirty="0" smtClean="0"/>
              <a:t>Temel fikir :</a:t>
            </a:r>
          </a:p>
          <a:p>
            <a:pPr marL="0" indent="0" algn="ctr">
              <a:buNone/>
            </a:pPr>
            <a:r>
              <a:rPr lang="tr-TR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Bana arkadaşını söyle sana kim olduğunu söyleyeyim </a:t>
            </a:r>
            <a:r>
              <a:rPr lang="tr-TR" sz="32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tr-TR" sz="3200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tr-TR" b="1" u="sng" dirty="0">
                <a:sym typeface="Wingdings" panose="05000000000000000000" pitchFamily="2" charset="2"/>
              </a:rPr>
              <a:t>Biraz daha teknik bir </a:t>
            </a:r>
            <a:r>
              <a:rPr lang="tr-TR" b="1" u="sng" dirty="0" smtClean="0">
                <a:sym typeface="Wingdings" panose="05000000000000000000" pitchFamily="2" charset="2"/>
              </a:rPr>
              <a:t>söyleyişle :</a:t>
            </a:r>
          </a:p>
          <a:p>
            <a:pPr marL="0" indent="0" algn="ctr">
              <a:buNone/>
            </a:pPr>
            <a:r>
              <a:rPr lang="tr-TR" b="1" dirty="0">
                <a:solidFill>
                  <a:srgbClr val="FF9933"/>
                </a:solidFill>
                <a:sym typeface="Wingdings" panose="05000000000000000000" pitchFamily="2" charset="2"/>
              </a:rPr>
              <a:t> </a:t>
            </a:r>
            <a:endParaRPr lang="tr-TR" b="1" dirty="0" smtClean="0">
              <a:solidFill>
                <a:srgbClr val="FF9933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tr-TR" dirty="0" smtClean="0">
                <a:sym typeface="Wingdings" panose="05000000000000000000" pitchFamily="2" charset="2"/>
              </a:rPr>
              <a:t>Bir </a:t>
            </a:r>
            <a:r>
              <a:rPr lang="tr-TR" dirty="0">
                <a:sym typeface="Wingdings" panose="05000000000000000000" pitchFamily="2" charset="2"/>
              </a:rPr>
              <a:t>kelimenin anlamı, sıkça yakın </a:t>
            </a:r>
            <a:r>
              <a:rPr lang="tr-TR" dirty="0" smtClean="0">
                <a:sym typeface="Wingdings" panose="05000000000000000000" pitchFamily="2" charset="2"/>
              </a:rPr>
              <a:t>görünen </a:t>
            </a:r>
            <a:r>
              <a:rPr lang="tr-TR" dirty="0">
                <a:sym typeface="Wingdings" panose="05000000000000000000" pitchFamily="2" charset="2"/>
              </a:rPr>
              <a:t>sözcüklerle </a:t>
            </a:r>
            <a:r>
              <a:rPr lang="tr-TR" dirty="0" smtClean="0">
                <a:sym typeface="Wingdings" panose="05000000000000000000" pitchFamily="2" charset="2"/>
              </a:rPr>
              <a:t>verilir. </a:t>
            </a:r>
          </a:p>
          <a:p>
            <a:pPr marL="0" indent="0" algn="ctr">
              <a:buNone/>
            </a:pPr>
            <a:r>
              <a:rPr lang="tr-TR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Biraz daha teorik bir tanım olarak  ;</a:t>
            </a:r>
          </a:p>
          <a:p>
            <a:pPr marL="0" indent="0" algn="ctr">
              <a:buNone/>
            </a:pPr>
            <a:r>
              <a:rPr lang="tr-TR" dirty="0" smtClean="0">
                <a:sym typeface="Wingdings" panose="05000000000000000000" pitchFamily="2" charset="2"/>
              </a:rPr>
              <a:t>Metin içerisindeki bir w sözcüğünün bağlamı, w kelimesi etrafındaki kelimeler kümesidir.</a:t>
            </a:r>
            <a:endParaRPr lang="tr-TR" dirty="0"/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Kelime Vektörleri 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~ Word </a:t>
            </a:r>
            <a:r>
              <a:rPr lang="tr-TR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Embeddings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b="1" u="sng" dirty="0" smtClean="0"/>
              <a:t>Temel Fikir :</a:t>
            </a:r>
            <a:r>
              <a:rPr lang="tr-TR" b="1" dirty="0" smtClean="0"/>
              <a:t> </a:t>
            </a:r>
            <a:r>
              <a:rPr lang="tr-TR" dirty="0" smtClean="0"/>
              <a:t>Her </a:t>
            </a:r>
            <a:r>
              <a:rPr lang="tr-TR" dirty="0"/>
              <a:t>bir kelime için, benzer bağlamlarda görünen kelimelerin vektörlerine benzeyecek şekilde </a:t>
            </a:r>
            <a:r>
              <a:rPr lang="tr-TR" dirty="0" smtClean="0"/>
              <a:t>yoğun </a:t>
            </a:r>
            <a:r>
              <a:rPr lang="tr-TR" dirty="0"/>
              <a:t>bir </a:t>
            </a:r>
            <a:r>
              <a:rPr lang="tr-TR" dirty="0" smtClean="0"/>
              <a:t>vektör (dense </a:t>
            </a:r>
            <a:r>
              <a:rPr lang="tr-TR" dirty="0" err="1" smtClean="0"/>
              <a:t>vector</a:t>
            </a:r>
            <a:r>
              <a:rPr lang="tr-TR" dirty="0" smtClean="0"/>
              <a:t>) oluşturulması 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31" y="3149666"/>
            <a:ext cx="7134433" cy="3206684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5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5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Word2Vec</a:t>
            </a:r>
            <a:r>
              <a:rPr lang="tr-TR" dirty="0" smtClean="0"/>
              <a:t> </a:t>
            </a:r>
            <a:r>
              <a:rPr lang="tr-TR" sz="2800" b="1" dirty="0" err="1" smtClean="0"/>
              <a:t>by</a:t>
            </a:r>
            <a:r>
              <a:rPr lang="tr-TR" sz="2800" b="1" dirty="0"/>
              <a:t> </a:t>
            </a:r>
            <a:r>
              <a:rPr lang="tr-TR" sz="2800" b="1" dirty="0" err="1"/>
              <a:t>Mikolov</a:t>
            </a:r>
            <a:r>
              <a:rPr lang="tr-TR" sz="2800" b="1" dirty="0"/>
              <a:t> et al. 2013 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02586" y="1767833"/>
            <a:ext cx="10321013" cy="1505751"/>
          </a:xfrm>
        </p:spPr>
        <p:txBody>
          <a:bodyPr>
            <a:normAutofit/>
          </a:bodyPr>
          <a:lstStyle/>
          <a:p>
            <a:r>
              <a:rPr lang="tr-TR" dirty="0" smtClean="0"/>
              <a:t>Kelimeleri vektör uzayında temsil etmeye çalışan gözetimsiz ve tahmin temelli bir model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73" y="2682241"/>
            <a:ext cx="8159884" cy="3131332"/>
          </a:xfrm>
          <a:prstGeom prst="rect">
            <a:avLst/>
          </a:prstGeom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İçerik Yer Tutucusu 6"/>
          <p:cNvSpPr>
            <a:spLocks noGrp="1"/>
          </p:cNvSpPr>
          <p:nvPr>
            <p:ph sz="half" idx="1"/>
          </p:nvPr>
        </p:nvSpPr>
        <p:spPr>
          <a:xfrm>
            <a:off x="838200" y="1381540"/>
            <a:ext cx="7888357" cy="406510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tr-TR" b="1" dirty="0" smtClean="0">
                <a:solidFill>
                  <a:prstClr val="black"/>
                </a:solidFill>
                <a:latin typeface="Century Gothic" panose="020B0502020202020204"/>
              </a:rPr>
              <a:t>Yavuz KÖMEÇOĞLU</a:t>
            </a:r>
            <a:endParaRPr lang="tr-TR" b="1" dirty="0">
              <a:solidFill>
                <a:prstClr val="black"/>
              </a:solidFill>
              <a:latin typeface="Century Gothic" panose="020B0502020202020204"/>
            </a:endParaRPr>
          </a:p>
          <a:p>
            <a:pPr marL="0" indent="0">
              <a:buNone/>
            </a:pPr>
            <a:endParaRPr lang="tr-TR" sz="1800" dirty="0" smtClean="0"/>
          </a:p>
          <a:p>
            <a:pPr marL="0" indent="0">
              <a:buNone/>
            </a:pPr>
            <a:endParaRPr lang="tr-TR" sz="2400" dirty="0" smtClean="0"/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r-TR" sz="2000" dirty="0" smtClean="0">
                <a:solidFill>
                  <a:prstClr val="black"/>
                </a:solidFill>
                <a:latin typeface="Century Gothic" panose="020B0502020202020204"/>
              </a:rPr>
              <a:t>Yazılım Geliştirici – </a:t>
            </a:r>
            <a:r>
              <a:rPr lang="tr-TR" sz="2000" dirty="0" err="1" smtClean="0">
                <a:solidFill>
                  <a:prstClr val="black"/>
                </a:solidFill>
                <a:latin typeface="Century Gothic" panose="020B0502020202020204"/>
              </a:rPr>
              <a:t>Kodiks</a:t>
            </a:r>
            <a:r>
              <a:rPr lang="tr-TR" sz="2000" dirty="0" smtClean="0">
                <a:solidFill>
                  <a:prstClr val="black"/>
                </a:solidFill>
                <a:latin typeface="Century Gothic" panose="020B0502020202020204"/>
              </a:rPr>
              <a:t> Bilişim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tr-TR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 smtClean="0">
                <a:solidFill>
                  <a:prstClr val="black"/>
                </a:solidFill>
                <a:latin typeface="Century Gothic" panose="020B0502020202020204"/>
              </a:rPr>
              <a:t>Matematik </a:t>
            </a:r>
            <a:r>
              <a:rPr lang="tr-TR" sz="1600" dirty="0">
                <a:solidFill>
                  <a:prstClr val="black"/>
                </a:solidFill>
                <a:latin typeface="Century Gothic" panose="020B0502020202020204"/>
              </a:rPr>
              <a:t>Lisans Eğitimi, Kocaeli </a:t>
            </a:r>
            <a:r>
              <a:rPr lang="tr-TR" sz="1600" dirty="0" smtClean="0">
                <a:solidFill>
                  <a:prstClr val="black"/>
                </a:solidFill>
                <a:latin typeface="Century Gothic" panose="020B0502020202020204"/>
              </a:rPr>
              <a:t>Üniversitesi</a:t>
            </a:r>
            <a:endParaRPr lang="tr-TR" dirty="0" smtClean="0"/>
          </a:p>
          <a:p>
            <a:pPr defTabSz="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tr-TR" sz="1600" dirty="0" smtClean="0">
                <a:solidFill>
                  <a:prstClr val="black"/>
                </a:solidFill>
                <a:latin typeface="Century Gothic" panose="020B0502020202020204"/>
              </a:rPr>
              <a:t>Bilgisayar Mühendisliği Yüksek Lisans Eğitimi, Okan Üniversitesi</a:t>
            </a:r>
          </a:p>
        </p:txBody>
      </p:sp>
      <p:pic>
        <p:nvPicPr>
          <p:cNvPr id="5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316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6557" y="1952108"/>
            <a:ext cx="2642358" cy="2923968"/>
          </a:xfrm>
          <a:prstGeom prst="rect">
            <a:avLst/>
          </a:prstGeom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5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54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Word2Vec</a:t>
            </a:r>
            <a:r>
              <a:rPr lang="tr-TR" dirty="0" smtClean="0"/>
              <a:t> </a:t>
            </a:r>
            <a:r>
              <a:rPr lang="tr-TR" sz="2800" b="1" dirty="0" err="1" smtClean="0"/>
              <a:t>by</a:t>
            </a:r>
            <a:r>
              <a:rPr lang="tr-TR" sz="2800" b="1" dirty="0"/>
              <a:t> </a:t>
            </a:r>
            <a:r>
              <a:rPr lang="tr-TR" sz="2800" b="1" dirty="0" err="1"/>
              <a:t>Mikolov</a:t>
            </a:r>
            <a:r>
              <a:rPr lang="tr-TR" sz="2800" b="1" dirty="0"/>
              <a:t> et al. 2013 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0026" y="1775929"/>
            <a:ext cx="3605253" cy="4351338"/>
          </a:xfrm>
        </p:spPr>
        <p:txBody>
          <a:bodyPr/>
          <a:lstStyle/>
          <a:p>
            <a:r>
              <a:rPr lang="tr-TR" dirty="0" smtClean="0"/>
              <a:t>2 farklı versiyonu mevcut:</a:t>
            </a:r>
          </a:p>
          <a:p>
            <a:pPr lvl="1"/>
            <a:r>
              <a:rPr lang="tr-TR" dirty="0" err="1" smtClean="0"/>
              <a:t>Skip</a:t>
            </a:r>
            <a:r>
              <a:rPr lang="tr-TR" dirty="0" smtClean="0"/>
              <a:t>-Gram</a:t>
            </a:r>
          </a:p>
          <a:p>
            <a:pPr lvl="1"/>
            <a:r>
              <a:rPr lang="tr-TR" dirty="0"/>
              <a:t>CBOW (</a:t>
            </a:r>
            <a:r>
              <a:rPr lang="tr-TR" dirty="0" err="1"/>
              <a:t>Continous</a:t>
            </a:r>
            <a:r>
              <a:rPr lang="tr-TR" dirty="0"/>
              <a:t> </a:t>
            </a:r>
            <a:r>
              <a:rPr lang="tr-TR" dirty="0" err="1"/>
              <a:t>Bag</a:t>
            </a:r>
            <a:r>
              <a:rPr lang="tr-TR" dirty="0"/>
              <a:t> of </a:t>
            </a:r>
            <a:r>
              <a:rPr lang="tr-TR" dirty="0" err="1" smtClean="0"/>
              <a:t>Words</a:t>
            </a:r>
            <a:r>
              <a:rPr lang="tr-TR" dirty="0" smtClean="0"/>
              <a:t>)</a:t>
            </a:r>
            <a:endParaRPr lang="tr-TR" dirty="0"/>
          </a:p>
          <a:p>
            <a:pPr marL="457200" lvl="1" indent="0">
              <a:buNone/>
            </a:pPr>
            <a:endParaRPr lang="tr-TR" dirty="0" smtClean="0"/>
          </a:p>
          <a:p>
            <a:r>
              <a:rPr lang="tr-TR" dirty="0" smtClean="0">
                <a:hlinkClick r:id="rId2"/>
              </a:rPr>
              <a:t>Önceden eğitilmiş vektörler</a:t>
            </a:r>
            <a:endParaRPr lang="tr-TR" dirty="0" smtClean="0"/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2052" name="Picture 4" descr="Skip-gram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20" y="1690688"/>
            <a:ext cx="7078980" cy="389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BOW Mod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9" y="1280576"/>
            <a:ext cx="7627621" cy="52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9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46343" y="320675"/>
            <a:ext cx="6099313" cy="1325563"/>
          </a:xfrm>
        </p:spPr>
        <p:txBody>
          <a:bodyPr/>
          <a:lstStyle/>
          <a:p>
            <a:pPr algn="ctr"/>
            <a:r>
              <a:rPr lang="tr-TR" b="1" dirty="0" smtClean="0"/>
              <a:t>QUIZ ZAMANI!!</a:t>
            </a:r>
            <a:endParaRPr lang="tr-TR" b="1" dirty="0"/>
          </a:p>
        </p:txBody>
      </p:sp>
      <p:sp>
        <p:nvSpPr>
          <p:cNvPr id="1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sp>
        <p:nvSpPr>
          <p:cNvPr id="16" name="Dikdörtgen 15"/>
          <p:cNvSpPr/>
          <p:nvPr/>
        </p:nvSpPr>
        <p:spPr>
          <a:xfrm>
            <a:off x="1670128" y="1762083"/>
            <a:ext cx="275243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 smtClean="0"/>
              <a:t>ALMANYA </a:t>
            </a:r>
            <a:r>
              <a:rPr lang="tr-TR" sz="2000" b="1" dirty="0"/>
              <a:t>– BERLIN</a:t>
            </a:r>
          </a:p>
          <a:p>
            <a:pPr algn="ctr"/>
            <a:r>
              <a:rPr lang="tr-TR" sz="2400" dirty="0">
                <a:solidFill>
                  <a:srgbClr val="FF0000"/>
                </a:solidFill>
              </a:rPr>
              <a:t>FRANSA – ???</a:t>
            </a:r>
          </a:p>
          <a:p>
            <a:pPr algn="ctr"/>
            <a:r>
              <a:rPr lang="tr-TR" sz="2400" dirty="0">
                <a:solidFill>
                  <a:srgbClr val="FF0000"/>
                </a:solidFill>
              </a:rPr>
              <a:t>İSPANYA – ???</a:t>
            </a:r>
          </a:p>
          <a:p>
            <a:pPr algn="ctr"/>
            <a:endParaRPr lang="tr-TR" sz="2400" dirty="0"/>
          </a:p>
        </p:txBody>
      </p:sp>
      <p:sp>
        <p:nvSpPr>
          <p:cNvPr id="20" name="Dikdörtgen 19"/>
          <p:cNvSpPr/>
          <p:nvPr/>
        </p:nvSpPr>
        <p:spPr>
          <a:xfrm>
            <a:off x="7585566" y="1782450"/>
            <a:ext cx="2752430" cy="16312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WINDOWS – MICROSOFT + GOOGLE =??</a:t>
            </a:r>
          </a:p>
          <a:p>
            <a:pPr algn="ctr"/>
            <a:endParaRPr lang="tr-TR" sz="2400" dirty="0"/>
          </a:p>
        </p:txBody>
      </p:sp>
      <p:sp>
        <p:nvSpPr>
          <p:cNvPr id="19" name="Dikdörtgen 18"/>
          <p:cNvSpPr/>
          <p:nvPr/>
        </p:nvSpPr>
        <p:spPr>
          <a:xfrm>
            <a:off x="1670128" y="1762082"/>
            <a:ext cx="2752430" cy="175432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 smtClean="0"/>
              <a:t>ALMANYA </a:t>
            </a:r>
            <a:r>
              <a:rPr lang="tr-TR" sz="2000" b="1" dirty="0"/>
              <a:t>– BERLIN</a:t>
            </a:r>
          </a:p>
          <a:p>
            <a:pPr algn="ctr"/>
            <a:r>
              <a:rPr lang="tr-TR" sz="2400" dirty="0">
                <a:solidFill>
                  <a:srgbClr val="FF0000"/>
                </a:solidFill>
              </a:rPr>
              <a:t>FRANSA – PARIS</a:t>
            </a:r>
          </a:p>
          <a:p>
            <a:pPr algn="ctr"/>
            <a:r>
              <a:rPr lang="tr-TR" sz="2400" dirty="0" smtClean="0">
                <a:solidFill>
                  <a:srgbClr val="FF0000"/>
                </a:solidFill>
              </a:rPr>
              <a:t>İSPANYA </a:t>
            </a:r>
            <a:r>
              <a:rPr lang="tr-TR" sz="2400" dirty="0">
                <a:solidFill>
                  <a:srgbClr val="FF0000"/>
                </a:solidFill>
              </a:rPr>
              <a:t>– MADRID</a:t>
            </a:r>
          </a:p>
          <a:p>
            <a:pPr algn="ctr"/>
            <a:endParaRPr lang="tr-TR" sz="2400" dirty="0"/>
          </a:p>
        </p:txBody>
      </p:sp>
      <p:sp>
        <p:nvSpPr>
          <p:cNvPr id="21" name="Dikdörtgen 20"/>
          <p:cNvSpPr/>
          <p:nvPr/>
        </p:nvSpPr>
        <p:spPr>
          <a:xfrm>
            <a:off x="7585566" y="1792859"/>
            <a:ext cx="2752430" cy="16927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WINDOWS – MICROSOFT + GOOGLE </a:t>
            </a:r>
            <a:r>
              <a:rPr lang="tr-TR" sz="2000" b="1" dirty="0">
                <a:solidFill>
                  <a:srgbClr val="FF0000"/>
                </a:solidFill>
              </a:rPr>
              <a:t>=ANDROID</a:t>
            </a:r>
          </a:p>
          <a:p>
            <a:pPr algn="ctr"/>
            <a:endParaRPr lang="tr-TR" sz="2400" dirty="0"/>
          </a:p>
        </p:txBody>
      </p:sp>
      <p:sp>
        <p:nvSpPr>
          <p:cNvPr id="23" name="Dikdörtgen 22"/>
          <p:cNvSpPr/>
          <p:nvPr/>
        </p:nvSpPr>
        <p:spPr>
          <a:xfrm>
            <a:off x="1776027" y="4254957"/>
            <a:ext cx="275243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KRAL – ERKEK + KADIN </a:t>
            </a:r>
            <a:r>
              <a:rPr lang="tr-TR" sz="2000" b="1" dirty="0" smtClean="0">
                <a:solidFill>
                  <a:srgbClr val="FF0000"/>
                </a:solidFill>
              </a:rPr>
              <a:t>=??</a:t>
            </a:r>
            <a:endParaRPr lang="tr-TR" sz="2000" b="1" dirty="0">
              <a:solidFill>
                <a:srgbClr val="FF0000"/>
              </a:solidFill>
            </a:endParaRPr>
          </a:p>
          <a:p>
            <a:pPr algn="ctr"/>
            <a:endParaRPr lang="tr-TR" sz="2400" dirty="0"/>
          </a:p>
        </p:txBody>
      </p:sp>
      <p:sp>
        <p:nvSpPr>
          <p:cNvPr id="24" name="Dikdörtgen 23"/>
          <p:cNvSpPr/>
          <p:nvPr/>
        </p:nvSpPr>
        <p:spPr>
          <a:xfrm>
            <a:off x="1776027" y="4254956"/>
            <a:ext cx="2752430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KRAL – ERKEK + KADIN </a:t>
            </a:r>
            <a:r>
              <a:rPr lang="tr-TR" sz="2000" b="1" dirty="0" smtClean="0">
                <a:solidFill>
                  <a:srgbClr val="FF0000"/>
                </a:solidFill>
              </a:rPr>
              <a:t>=</a:t>
            </a:r>
            <a:r>
              <a:rPr lang="tr-TR" sz="2000" b="1" dirty="0">
                <a:solidFill>
                  <a:srgbClr val="FF0000"/>
                </a:solidFill>
              </a:rPr>
              <a:t>KRALİÇE</a:t>
            </a:r>
          </a:p>
          <a:p>
            <a:pPr algn="ctr"/>
            <a:endParaRPr lang="tr-TR" sz="2400" dirty="0"/>
          </a:p>
        </p:txBody>
      </p:sp>
      <p:sp>
        <p:nvSpPr>
          <p:cNvPr id="25" name="Dikdörtgen 24"/>
          <p:cNvSpPr/>
          <p:nvPr/>
        </p:nvSpPr>
        <p:spPr>
          <a:xfrm>
            <a:off x="7689338" y="4259270"/>
            <a:ext cx="275243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CU – BAKIR + ALTIN </a:t>
            </a:r>
          </a:p>
          <a:p>
            <a:pPr algn="ctr"/>
            <a:r>
              <a:rPr lang="tr-TR" sz="2000" b="1" dirty="0">
                <a:solidFill>
                  <a:srgbClr val="FF0000"/>
                </a:solidFill>
              </a:rPr>
              <a:t>= ??</a:t>
            </a:r>
          </a:p>
          <a:p>
            <a:pPr algn="ctr"/>
            <a:endParaRPr lang="tr-TR" sz="2400" dirty="0"/>
          </a:p>
        </p:txBody>
      </p:sp>
      <p:sp>
        <p:nvSpPr>
          <p:cNvPr id="26" name="Dikdörtgen 25"/>
          <p:cNvSpPr/>
          <p:nvPr/>
        </p:nvSpPr>
        <p:spPr>
          <a:xfrm>
            <a:off x="7689338" y="4259270"/>
            <a:ext cx="2752430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endParaRPr lang="tr-TR" sz="1600" b="1" dirty="0" smtClean="0"/>
          </a:p>
          <a:p>
            <a:pPr algn="ctr"/>
            <a:r>
              <a:rPr lang="tr-TR" sz="2000" b="1" dirty="0"/>
              <a:t>CU – BAKIR + ALTIN </a:t>
            </a:r>
          </a:p>
          <a:p>
            <a:pPr algn="ctr"/>
            <a:r>
              <a:rPr lang="tr-TR" sz="2000" b="1" dirty="0">
                <a:solidFill>
                  <a:srgbClr val="FF0000"/>
                </a:solidFill>
              </a:rPr>
              <a:t>= AU</a:t>
            </a:r>
          </a:p>
          <a:p>
            <a:pPr algn="ctr"/>
            <a:endParaRPr lang="tr-TR" sz="2400" dirty="0"/>
          </a:p>
        </p:txBody>
      </p:sp>
      <p:pic>
        <p:nvPicPr>
          <p:cNvPr id="2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uestion mark icons, Soru işareti png, question mark png | Soru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29" y="2253616"/>
            <a:ext cx="3178110" cy="317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98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40026" y="365125"/>
            <a:ext cx="10813774" cy="1325563"/>
          </a:xfrm>
        </p:spPr>
        <p:txBody>
          <a:bodyPr>
            <a:normAutofit/>
          </a:bodyPr>
          <a:lstStyle/>
          <a:p>
            <a:r>
              <a:rPr lang="tr-TR" sz="5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Diğer Kelime Vektörleri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0026" y="1775929"/>
            <a:ext cx="10615654" cy="4351338"/>
          </a:xfrm>
        </p:spPr>
        <p:txBody>
          <a:bodyPr/>
          <a:lstStyle/>
          <a:p>
            <a:pPr marL="0" indent="0">
              <a:buNone/>
            </a:pPr>
            <a:endParaRPr lang="tr-TR" b="1" dirty="0"/>
          </a:p>
          <a:p>
            <a:r>
              <a:rPr lang="en-US" b="1" dirty="0" err="1" smtClean="0">
                <a:hlinkClick r:id="rId2"/>
              </a:rPr>
              <a:t>GloVe</a:t>
            </a:r>
            <a:r>
              <a:rPr lang="en-US" b="1" dirty="0">
                <a:hlinkClick r:id="rId2"/>
              </a:rPr>
              <a:t>: Global Vectors for Word </a:t>
            </a:r>
            <a:r>
              <a:rPr lang="en-US" b="1" dirty="0" smtClean="0">
                <a:hlinkClick r:id="rId2"/>
              </a:rPr>
              <a:t>Representation</a:t>
            </a:r>
            <a:r>
              <a:rPr lang="tr-TR" b="1" dirty="0" smtClean="0">
                <a:hlinkClick r:id="rId2"/>
              </a:rPr>
              <a:t> </a:t>
            </a:r>
            <a:r>
              <a:rPr lang="tr-TR" sz="2400" dirty="0" err="1" smtClean="0">
                <a:hlinkClick r:id="rId2"/>
              </a:rPr>
              <a:t>by</a:t>
            </a:r>
            <a:r>
              <a:rPr lang="tr-TR" sz="2400" dirty="0" smtClean="0">
                <a:hlinkClick r:id="rId2"/>
              </a:rPr>
              <a:t> </a:t>
            </a:r>
            <a:r>
              <a:rPr lang="en-US" sz="2400" dirty="0">
                <a:hlinkClick r:id="rId2"/>
              </a:rPr>
              <a:t>Jeffrey Pennington, Richard </a:t>
            </a:r>
            <a:r>
              <a:rPr lang="en-US" sz="2400" dirty="0" err="1">
                <a:hlinkClick r:id="rId2"/>
              </a:rPr>
              <a:t>Socher</a:t>
            </a:r>
            <a:r>
              <a:rPr lang="en-US" sz="2400" dirty="0">
                <a:hlinkClick r:id="rId2"/>
              </a:rPr>
              <a:t>, Christopher D. Manning</a:t>
            </a:r>
            <a:r>
              <a:rPr lang="tr-TR" sz="2400" dirty="0" smtClean="0">
                <a:hlinkClick r:id="rId2"/>
              </a:rPr>
              <a:t> (Stanford NLP)</a:t>
            </a:r>
            <a:endParaRPr lang="tr-TR" sz="2400" dirty="0" smtClean="0"/>
          </a:p>
          <a:p>
            <a:pPr lvl="1"/>
            <a:r>
              <a:rPr lang="tr-TR" sz="2000" dirty="0" smtClean="0">
                <a:hlinkClick r:id="rId3"/>
              </a:rPr>
              <a:t>Önceden eğitilmiş vektörler</a:t>
            </a:r>
            <a:endParaRPr lang="en-US" sz="2400" dirty="0"/>
          </a:p>
          <a:p>
            <a:endParaRPr lang="tr-TR" dirty="0" smtClean="0"/>
          </a:p>
          <a:p>
            <a:r>
              <a:rPr lang="tr-TR" b="1" dirty="0" err="1" smtClean="0">
                <a:hlinkClick r:id="rId4"/>
              </a:rPr>
              <a:t>FastText</a:t>
            </a:r>
            <a:r>
              <a:rPr lang="tr-TR" dirty="0" smtClean="0">
                <a:hlinkClick r:id="rId4"/>
              </a:rPr>
              <a:t> </a:t>
            </a:r>
            <a:r>
              <a:rPr lang="tr-TR" sz="2400" dirty="0" err="1">
                <a:hlinkClick r:id="rId4"/>
              </a:rPr>
              <a:t>by</a:t>
            </a:r>
            <a:r>
              <a:rPr lang="tr-TR" sz="2400" dirty="0">
                <a:hlinkClick r:id="rId4"/>
              </a:rPr>
              <a:t> </a:t>
            </a:r>
            <a:r>
              <a:rPr lang="tr-TR" sz="2400" dirty="0" err="1">
                <a:hlinkClick r:id="rId4"/>
              </a:rPr>
              <a:t>Piotr</a:t>
            </a:r>
            <a:r>
              <a:rPr lang="tr-TR" sz="2400" dirty="0">
                <a:hlinkClick r:id="rId4"/>
              </a:rPr>
              <a:t> </a:t>
            </a:r>
            <a:r>
              <a:rPr lang="tr-TR" sz="2400" dirty="0" err="1">
                <a:hlinkClick r:id="rId4"/>
              </a:rPr>
              <a:t>Bojanowski</a:t>
            </a:r>
            <a:r>
              <a:rPr lang="tr-TR" sz="2400" dirty="0">
                <a:hlinkClick r:id="rId4"/>
              </a:rPr>
              <a:t>, </a:t>
            </a:r>
            <a:r>
              <a:rPr lang="tr-TR" sz="2400" dirty="0" err="1">
                <a:hlinkClick r:id="rId4"/>
              </a:rPr>
              <a:t>Edouard</a:t>
            </a:r>
            <a:r>
              <a:rPr lang="tr-TR" sz="2400" dirty="0">
                <a:hlinkClick r:id="rId4"/>
              </a:rPr>
              <a:t> </a:t>
            </a:r>
            <a:r>
              <a:rPr lang="tr-TR" sz="2400" dirty="0" err="1">
                <a:hlinkClick r:id="rId4"/>
              </a:rPr>
              <a:t>Grave</a:t>
            </a:r>
            <a:r>
              <a:rPr lang="tr-TR" sz="2400" dirty="0">
                <a:hlinkClick r:id="rId4"/>
              </a:rPr>
              <a:t>, </a:t>
            </a:r>
            <a:r>
              <a:rPr lang="tr-TR" sz="2400" dirty="0" err="1">
                <a:hlinkClick r:id="rId4"/>
              </a:rPr>
              <a:t>Armand</a:t>
            </a:r>
            <a:r>
              <a:rPr lang="tr-TR" sz="2400" dirty="0">
                <a:hlinkClick r:id="rId4"/>
              </a:rPr>
              <a:t> </a:t>
            </a:r>
            <a:r>
              <a:rPr lang="tr-TR" sz="2400" dirty="0" err="1">
                <a:hlinkClick r:id="rId4"/>
              </a:rPr>
              <a:t>Joulin</a:t>
            </a:r>
            <a:r>
              <a:rPr lang="tr-TR" sz="2400" dirty="0">
                <a:hlinkClick r:id="rId4"/>
              </a:rPr>
              <a:t>,  </a:t>
            </a:r>
            <a:r>
              <a:rPr lang="tr-TR" sz="2400" dirty="0" err="1">
                <a:hlinkClick r:id="rId4"/>
              </a:rPr>
              <a:t>Tomas</a:t>
            </a:r>
            <a:r>
              <a:rPr lang="tr-TR" sz="2400" dirty="0">
                <a:hlinkClick r:id="rId4"/>
              </a:rPr>
              <a:t> </a:t>
            </a:r>
            <a:r>
              <a:rPr lang="tr-TR" sz="2400" dirty="0" err="1" smtClean="0">
                <a:hlinkClick r:id="rId4"/>
              </a:rPr>
              <a:t>Mikolov</a:t>
            </a:r>
            <a:r>
              <a:rPr lang="tr-TR" sz="2400" dirty="0">
                <a:hlinkClick r:id="rId4"/>
              </a:rPr>
              <a:t> (Facebook AI </a:t>
            </a:r>
            <a:r>
              <a:rPr lang="tr-TR" sz="2400" dirty="0" err="1" smtClean="0">
                <a:hlinkClick r:id="rId4"/>
              </a:rPr>
              <a:t>Research</a:t>
            </a:r>
            <a:r>
              <a:rPr lang="tr-TR" sz="2400" dirty="0" smtClean="0">
                <a:hlinkClick r:id="rId4"/>
              </a:rPr>
              <a:t>)</a:t>
            </a:r>
            <a:endParaRPr lang="tr-TR" sz="2400" dirty="0" smtClean="0"/>
          </a:p>
          <a:p>
            <a:pPr marL="0" indent="0">
              <a:buNone/>
            </a:pPr>
            <a:endParaRPr lang="tr-TR" sz="2400" dirty="0"/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2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Önyargılardan Kurtulmak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r-TR" dirty="0" smtClean="0"/>
          </a:p>
          <a:p>
            <a:pPr marL="0" indent="0" algn="ctr">
              <a:buNone/>
            </a:pPr>
            <a:r>
              <a:rPr lang="tr-TR" dirty="0" smtClean="0"/>
              <a:t> doktor – baba + anne = ?? 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r>
              <a:rPr lang="tr-TR" sz="1200" dirty="0" err="1"/>
              <a:t>Bolukbasi</a:t>
            </a:r>
            <a:r>
              <a:rPr lang="tr-TR" sz="1200" dirty="0"/>
              <a:t>, T., </a:t>
            </a:r>
            <a:r>
              <a:rPr lang="tr-TR" sz="1200" dirty="0" err="1"/>
              <a:t>Chang</a:t>
            </a:r>
            <a:r>
              <a:rPr lang="tr-TR" sz="1200" dirty="0"/>
              <a:t>, K. W., </a:t>
            </a:r>
            <a:r>
              <a:rPr lang="tr-TR" sz="1200" dirty="0" err="1"/>
              <a:t>Zou</a:t>
            </a:r>
            <a:r>
              <a:rPr lang="tr-TR" sz="1200" dirty="0"/>
              <a:t>, J. Y., </a:t>
            </a:r>
            <a:r>
              <a:rPr lang="tr-TR" sz="1200" dirty="0" err="1"/>
              <a:t>Saligrama</a:t>
            </a:r>
            <a:r>
              <a:rPr lang="tr-TR" sz="1200" dirty="0"/>
              <a:t>, V., &amp; </a:t>
            </a:r>
            <a:r>
              <a:rPr lang="tr-TR" sz="1200" dirty="0" err="1"/>
              <a:t>Kalai</a:t>
            </a:r>
            <a:r>
              <a:rPr lang="tr-TR" sz="1200" dirty="0"/>
              <a:t>, A. T. (2016). Man is </a:t>
            </a:r>
            <a:r>
              <a:rPr lang="tr-TR" sz="1200" dirty="0" err="1"/>
              <a:t>to</a:t>
            </a:r>
            <a:r>
              <a:rPr lang="tr-TR" sz="1200" dirty="0"/>
              <a:t> </a:t>
            </a:r>
            <a:r>
              <a:rPr lang="tr-TR" sz="1200" dirty="0" err="1"/>
              <a:t>computer</a:t>
            </a:r>
            <a:r>
              <a:rPr lang="tr-TR" sz="1200" dirty="0"/>
              <a:t> </a:t>
            </a:r>
            <a:r>
              <a:rPr lang="tr-TR" sz="1200" dirty="0" err="1"/>
              <a:t>programmer</a:t>
            </a:r>
            <a:r>
              <a:rPr lang="tr-TR" sz="1200" dirty="0"/>
              <a:t> as </a:t>
            </a:r>
            <a:r>
              <a:rPr lang="tr-TR" sz="1200" dirty="0" err="1"/>
              <a:t>woman</a:t>
            </a:r>
            <a:r>
              <a:rPr lang="tr-TR" sz="1200" dirty="0"/>
              <a:t> is </a:t>
            </a:r>
            <a:r>
              <a:rPr lang="tr-TR" sz="1200" dirty="0" err="1"/>
              <a:t>to</a:t>
            </a:r>
            <a:r>
              <a:rPr lang="tr-TR" sz="1200" dirty="0"/>
              <a:t> </a:t>
            </a:r>
            <a:r>
              <a:rPr lang="tr-TR" sz="1200" dirty="0" err="1"/>
              <a:t>homemaker</a:t>
            </a:r>
            <a:r>
              <a:rPr lang="tr-TR" sz="1200" dirty="0"/>
              <a:t>? </a:t>
            </a:r>
            <a:r>
              <a:rPr lang="tr-TR" sz="1200" dirty="0" err="1"/>
              <a:t>debiasing</a:t>
            </a:r>
            <a:r>
              <a:rPr lang="tr-TR" sz="1200" dirty="0"/>
              <a:t> </a:t>
            </a:r>
            <a:r>
              <a:rPr lang="tr-TR" sz="1200" dirty="0" err="1"/>
              <a:t>word</a:t>
            </a:r>
            <a:r>
              <a:rPr lang="tr-TR" sz="1200" dirty="0"/>
              <a:t> </a:t>
            </a:r>
            <a:r>
              <a:rPr lang="tr-TR" sz="1200" dirty="0" err="1"/>
              <a:t>embeddings</a:t>
            </a:r>
            <a:r>
              <a:rPr lang="tr-TR" sz="1200" dirty="0"/>
              <a:t>. </a:t>
            </a:r>
            <a:r>
              <a:rPr lang="tr-TR" sz="1200" dirty="0" err="1"/>
              <a:t>In</a:t>
            </a:r>
            <a:r>
              <a:rPr lang="tr-TR" sz="1200" dirty="0"/>
              <a:t> </a:t>
            </a:r>
            <a:r>
              <a:rPr lang="tr-TR" sz="1200" i="1" dirty="0" err="1"/>
              <a:t>Advances</a:t>
            </a:r>
            <a:r>
              <a:rPr lang="tr-TR" sz="1200" i="1" dirty="0"/>
              <a:t> in </a:t>
            </a:r>
            <a:r>
              <a:rPr lang="tr-TR" sz="1200" i="1" dirty="0" err="1"/>
              <a:t>neural</a:t>
            </a:r>
            <a:r>
              <a:rPr lang="tr-TR" sz="1200" i="1" dirty="0"/>
              <a:t> </a:t>
            </a:r>
            <a:r>
              <a:rPr lang="tr-TR" sz="1200" i="1" dirty="0" err="1"/>
              <a:t>information</a:t>
            </a:r>
            <a:r>
              <a:rPr lang="tr-TR" sz="1200" i="1" dirty="0"/>
              <a:t> </a:t>
            </a:r>
            <a:r>
              <a:rPr lang="tr-TR" sz="1200" i="1" dirty="0" err="1"/>
              <a:t>processing</a:t>
            </a:r>
            <a:r>
              <a:rPr lang="tr-TR" sz="1200" i="1" dirty="0"/>
              <a:t> </a:t>
            </a:r>
            <a:r>
              <a:rPr lang="tr-TR" sz="1200" i="1" dirty="0" err="1"/>
              <a:t>systems</a:t>
            </a:r>
            <a:r>
              <a:rPr lang="tr-TR" sz="1200" dirty="0"/>
              <a:t> (</a:t>
            </a:r>
            <a:r>
              <a:rPr lang="tr-TR" sz="1200" dirty="0" err="1"/>
              <a:t>pp</a:t>
            </a:r>
            <a:r>
              <a:rPr lang="tr-TR" sz="1200" dirty="0"/>
              <a:t>. 4349-4357).</a:t>
            </a:r>
          </a:p>
        </p:txBody>
      </p:sp>
      <p:sp>
        <p:nvSpPr>
          <p:cNvPr id="6" name="Dikdörtgen 5"/>
          <p:cNvSpPr/>
          <p:nvPr/>
        </p:nvSpPr>
        <p:spPr>
          <a:xfrm>
            <a:off x="3601277" y="2411033"/>
            <a:ext cx="5512904" cy="4770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chemeClr val="tx1"/>
                </a:solidFill>
              </a:rPr>
              <a:t>doktor – baba + anne = </a:t>
            </a:r>
            <a:r>
              <a:rPr lang="tr-TR" sz="2800" dirty="0" smtClean="0">
                <a:solidFill>
                  <a:srgbClr val="FF0000"/>
                </a:solidFill>
              </a:rPr>
              <a:t>HEMŞİRE</a:t>
            </a:r>
            <a:r>
              <a:rPr lang="tr-TR" sz="2800" dirty="0" smtClean="0">
                <a:solidFill>
                  <a:schemeClr val="tx1"/>
                </a:solidFill>
              </a:rPr>
              <a:t> </a:t>
            </a:r>
            <a:endParaRPr lang="tr-TR" sz="2800" dirty="0">
              <a:solidFill>
                <a:schemeClr val="tx1"/>
              </a:solidFill>
            </a:endParaRPr>
          </a:p>
          <a:p>
            <a:pPr algn="ctr"/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2746511" y="4689981"/>
            <a:ext cx="638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0" name="Dikdörtgen 9"/>
          <p:cNvSpPr/>
          <p:nvPr/>
        </p:nvSpPr>
        <p:spPr>
          <a:xfrm>
            <a:off x="3072844" y="2905073"/>
            <a:ext cx="6569767" cy="5268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dirty="0"/>
              <a:t>bilgisayar programcısı – erkek + kadın = ??</a:t>
            </a:r>
          </a:p>
        </p:txBody>
      </p:sp>
      <p:sp>
        <p:nvSpPr>
          <p:cNvPr id="8" name="Dikdörtgen 7"/>
          <p:cNvSpPr/>
          <p:nvPr/>
        </p:nvSpPr>
        <p:spPr>
          <a:xfrm>
            <a:off x="2198200" y="2954804"/>
            <a:ext cx="8319053" cy="47707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dirty="0"/>
              <a:t>bilgisayar programcısı – erkek + kadın = </a:t>
            </a:r>
            <a:r>
              <a:rPr lang="tr-TR" sz="2800" dirty="0" smtClean="0">
                <a:solidFill>
                  <a:srgbClr val="FF0000"/>
                </a:solidFill>
              </a:rPr>
              <a:t>EV HANIMI</a:t>
            </a:r>
            <a:endParaRPr lang="tr-TR" sz="2800" dirty="0">
              <a:solidFill>
                <a:srgbClr val="FF0000"/>
              </a:solidFill>
            </a:endParaRPr>
          </a:p>
          <a:p>
            <a:pPr algn="ctr"/>
            <a:endParaRPr lang="tr-TR" dirty="0"/>
          </a:p>
        </p:txBody>
      </p:sp>
      <p:pic>
        <p:nvPicPr>
          <p:cNvPr id="12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 Modellemesi (Language </a:t>
            </a:r>
            <a:r>
              <a:rPr lang="tr-TR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r>
              <a:rPr lang="tr-TR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tr-TR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İçerik Yer Tutucus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52" y="3871167"/>
            <a:ext cx="7498080" cy="2006959"/>
          </a:xfrm>
        </p:spPr>
      </p:pic>
      <p:sp>
        <p:nvSpPr>
          <p:cNvPr id="9" name="Metin kutusu 8"/>
          <p:cNvSpPr txBox="1"/>
          <p:nvPr/>
        </p:nvSpPr>
        <p:spPr>
          <a:xfrm>
            <a:off x="2746511" y="4689981"/>
            <a:ext cx="638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2" name="Dikdörtgen 11"/>
          <p:cNvSpPr/>
          <p:nvPr/>
        </p:nvSpPr>
        <p:spPr>
          <a:xfrm>
            <a:off x="838200" y="1575026"/>
            <a:ext cx="970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medium-content-serif-font"/>
              </a:rPr>
              <a:t>M</a:t>
            </a:r>
            <a:r>
              <a:rPr lang="tr-TR" dirty="0" smtClean="0">
                <a:latin typeface="medium-content-serif-font"/>
              </a:rPr>
              <a:t>etin </a:t>
            </a:r>
            <a:r>
              <a:rPr lang="tr-TR" dirty="0">
                <a:latin typeface="medium-content-serif-font"/>
              </a:rPr>
              <a:t>içerisinde verilen bir kelimeden sonra gelecek olan kelimenin tahmin edilmesi görevidir. </a:t>
            </a:r>
            <a:endParaRPr lang="tr-TR" dirty="0" smtClean="0">
              <a:latin typeface="medium-content-serif-fo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latin typeface="medium-content-serif-fo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>
                <a:latin typeface="medium-content-serif-font"/>
              </a:rPr>
              <a:t>Akıllı </a:t>
            </a:r>
            <a:r>
              <a:rPr lang="tr-TR" dirty="0">
                <a:latin typeface="medium-content-serif-font"/>
              </a:rPr>
              <a:t>klavyeler, e-posta yanıt </a:t>
            </a:r>
            <a:r>
              <a:rPr lang="tr-TR" dirty="0" smtClean="0">
                <a:latin typeface="medium-content-serif-font"/>
              </a:rPr>
              <a:t>önerisi, yazım </a:t>
            </a:r>
            <a:r>
              <a:rPr lang="tr-TR" dirty="0">
                <a:latin typeface="medium-content-serif-font"/>
              </a:rPr>
              <a:t>denetimi, vb. somut pratik uygulamaları olan </a:t>
            </a:r>
            <a:r>
              <a:rPr lang="tr-TR" dirty="0" smtClean="0">
                <a:latin typeface="medium-content-serif-font"/>
              </a:rPr>
              <a:t>temel dil </a:t>
            </a:r>
            <a:r>
              <a:rPr lang="tr-TR" dirty="0">
                <a:latin typeface="medium-content-serif-font"/>
              </a:rPr>
              <a:t>işleme görevlerindendir.</a:t>
            </a:r>
            <a:endParaRPr lang="tr-TR" dirty="0"/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 — Doğal Dil </a:t>
            </a:r>
            <a:r>
              <a:rPr lang="tr-TR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İşleme </a:t>
            </a:r>
            <a:r>
              <a:rPr lang="tr-T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 Sinir Ağları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2746511" y="4689981"/>
            <a:ext cx="638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35785"/>
            <a:ext cx="10515600" cy="4351338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2013–2014 </a:t>
            </a:r>
            <a:r>
              <a:rPr lang="tr-TR" dirty="0"/>
              <a:t>yıllarında artık sinir ağı modelleri doğal dil işleme görevleri için kullanılmaya başlarken, temelde üç ana tür sinir ağı en yaygın kullanılanlar halini aldı. </a:t>
            </a:r>
            <a:r>
              <a:rPr lang="tr-TR" dirty="0" smtClean="0"/>
              <a:t>Bunlar</a:t>
            </a:r>
            <a:r>
              <a:rPr lang="tr-TR" dirty="0"/>
              <a:t>; 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lvl="1"/>
            <a:r>
              <a:rPr lang="tr-TR" b="1" dirty="0"/>
              <a:t>Tekrarlayan sinir ağları (</a:t>
            </a:r>
            <a:r>
              <a:rPr lang="tr-TR" b="1" dirty="0" err="1"/>
              <a:t>Recurrent</a:t>
            </a:r>
            <a:r>
              <a:rPr lang="tr-TR" b="1" dirty="0"/>
              <a:t> </a:t>
            </a:r>
            <a:r>
              <a:rPr lang="tr-TR" b="1" dirty="0" err="1"/>
              <a:t>Neural</a:t>
            </a:r>
            <a:r>
              <a:rPr lang="tr-TR" b="1" dirty="0"/>
              <a:t> Networks- RNN</a:t>
            </a:r>
            <a:r>
              <a:rPr lang="tr-TR" b="1" dirty="0" smtClean="0"/>
              <a:t>)</a:t>
            </a:r>
          </a:p>
          <a:p>
            <a:pPr lvl="1"/>
            <a:r>
              <a:rPr lang="tr-TR" b="1" dirty="0" err="1"/>
              <a:t>Evrişimli</a:t>
            </a:r>
            <a:r>
              <a:rPr lang="tr-TR" b="1" dirty="0"/>
              <a:t> Sinir Ağları (</a:t>
            </a:r>
            <a:r>
              <a:rPr lang="tr-TR" b="1" dirty="0" err="1"/>
              <a:t>Convolutional</a:t>
            </a:r>
            <a:r>
              <a:rPr lang="tr-TR" b="1" dirty="0"/>
              <a:t> </a:t>
            </a:r>
            <a:r>
              <a:rPr lang="tr-TR" b="1" dirty="0" err="1"/>
              <a:t>Neural</a:t>
            </a:r>
            <a:r>
              <a:rPr lang="tr-TR" b="1" dirty="0"/>
              <a:t> Networks</a:t>
            </a:r>
            <a:r>
              <a:rPr lang="tr-TR" b="1" dirty="0" smtClean="0"/>
              <a:t>)</a:t>
            </a:r>
          </a:p>
          <a:p>
            <a:pPr lvl="1"/>
            <a:r>
              <a:rPr lang="tr-TR" b="1" dirty="0"/>
              <a:t>Öz yinelemeli Sinir Ağları (</a:t>
            </a:r>
            <a:r>
              <a:rPr lang="tr-TR" b="1" dirty="0" err="1"/>
              <a:t>Recursive</a:t>
            </a:r>
            <a:r>
              <a:rPr lang="tr-TR" b="1" dirty="0"/>
              <a:t> </a:t>
            </a:r>
            <a:r>
              <a:rPr lang="tr-TR" b="1" dirty="0" err="1"/>
              <a:t>Neural</a:t>
            </a:r>
            <a:r>
              <a:rPr lang="tr-TR" b="1" dirty="0"/>
              <a:t> Networks)</a:t>
            </a:r>
            <a:endParaRPr lang="tr-TR" b="1" dirty="0" smtClean="0"/>
          </a:p>
        </p:txBody>
      </p:sp>
      <p:pic>
        <p:nvPicPr>
          <p:cNvPr id="6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1325563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 — Dikkat (</a:t>
            </a:r>
            <a:r>
              <a:rPr lang="tr-TR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r>
              <a:rPr lang="tr-T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2746511" y="4689981"/>
            <a:ext cx="638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41" y="1782128"/>
            <a:ext cx="6559301" cy="3856672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3" y="2462839"/>
            <a:ext cx="10081578" cy="262997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867" y="1761959"/>
            <a:ext cx="6231413" cy="470218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455" y="838442"/>
            <a:ext cx="7705089" cy="557180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867" y="1467856"/>
            <a:ext cx="7019724" cy="3588191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481" y="1565214"/>
            <a:ext cx="104108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 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Önceden Eğitilmiş Dil Modelleri (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Pretrained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tr-TR" b="1" dirty="0"/>
              <a:t/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tr-TR" sz="3600" b="1" dirty="0" smtClean="0"/>
          </a:p>
          <a:p>
            <a:pPr marL="0" indent="0" algn="ctr">
              <a:buNone/>
            </a:pPr>
            <a:r>
              <a:rPr lang="tr-TR" sz="3600" b="1" dirty="0" err="1" smtClean="0">
                <a:solidFill>
                  <a:srgbClr val="FF0000"/>
                </a:solidFill>
              </a:rPr>
              <a:t>NLP’nin</a:t>
            </a:r>
            <a:r>
              <a:rPr lang="tr-TR" sz="3600" b="1" dirty="0" smtClean="0">
                <a:solidFill>
                  <a:srgbClr val="FF0000"/>
                </a:solidFill>
              </a:rPr>
              <a:t> IMAGENET ANI !!</a:t>
            </a:r>
          </a:p>
          <a:p>
            <a:pPr marL="0" indent="0" algn="ctr">
              <a:buNone/>
            </a:pPr>
            <a:endParaRPr lang="tr-TR" sz="3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tr-TR" dirty="0"/>
              <a:t>küçük dil görevlerine ayrı modeller geliştirmek için efor sarf etmektense daha büyük bir çerçeveden bakılarak dilin modellenmesi </a:t>
            </a:r>
            <a:endParaRPr lang="tr-TR" dirty="0" smtClean="0"/>
          </a:p>
          <a:p>
            <a:pPr marL="0" indent="0" algn="ctr">
              <a:buNone/>
            </a:pPr>
            <a:r>
              <a:rPr lang="tr-TR" dirty="0" smtClean="0"/>
              <a:t>ilgili </a:t>
            </a:r>
            <a:r>
              <a:rPr lang="tr-TR" dirty="0"/>
              <a:t>dildeki tüm dil bilimsel yapıyı bir çerçevede </a:t>
            </a:r>
            <a:r>
              <a:rPr lang="tr-TR" dirty="0" smtClean="0"/>
              <a:t>tutulup, </a:t>
            </a:r>
            <a:r>
              <a:rPr lang="tr-TR" dirty="0"/>
              <a:t>gerekli olduğunda diğer küçük dil işleme görevleri için transfer edilmesine olanak </a:t>
            </a:r>
            <a:r>
              <a:rPr lang="tr-TR" dirty="0" smtClean="0"/>
              <a:t>sağlayan bir yapı</a:t>
            </a:r>
            <a:endParaRPr lang="tr-TR" dirty="0"/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9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49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 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Önceden Eğitilmiş Dil Modelleri (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Pretrained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49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tr-TR" sz="49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tr-TR" b="1" dirty="0"/>
              <a:t/>
            </a:r>
            <a:br>
              <a:rPr lang="tr-TR" b="1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b="1" dirty="0">
              <a:hlinkClick r:id="rId2"/>
            </a:endParaRPr>
          </a:p>
          <a:p>
            <a:pPr lvl="2"/>
            <a:endParaRPr lang="tr-TR" b="1" dirty="0"/>
          </a:p>
          <a:p>
            <a:endParaRPr lang="tr-TR" b="1" dirty="0" smtClean="0"/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22" y="2039819"/>
            <a:ext cx="8905875" cy="43815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380" y="2148728"/>
            <a:ext cx="1811367" cy="1937291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695229" y="2339301"/>
            <a:ext cx="71859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smtClean="0">
                <a:hlinkClick r:id="rId2"/>
              </a:rPr>
              <a:t>BERT </a:t>
            </a:r>
            <a:r>
              <a:rPr lang="tr-TR" sz="2800" dirty="0" err="1" smtClean="0">
                <a:hlinkClick r:id="rId2"/>
              </a:rPr>
              <a:t>Github</a:t>
            </a:r>
            <a:r>
              <a:rPr lang="tr-TR" sz="2800" dirty="0" smtClean="0">
                <a:hlinkClick r:id="rId2"/>
              </a:rPr>
              <a:t> Reposu</a:t>
            </a:r>
            <a:endParaRPr lang="tr-T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err="1" smtClean="0">
                <a:hlinkClick r:id="rId6"/>
              </a:rPr>
              <a:t>Turkish</a:t>
            </a:r>
            <a:r>
              <a:rPr lang="tr-TR" sz="2800" dirty="0" smtClean="0">
                <a:hlinkClick r:id="rId6"/>
              </a:rPr>
              <a:t> BERT Language Model : </a:t>
            </a:r>
            <a:r>
              <a:rPr lang="tr-TR" sz="2800" dirty="0" err="1" smtClean="0">
                <a:hlinkClick r:id="rId6"/>
              </a:rPr>
              <a:t>BERTurk</a:t>
            </a:r>
            <a:endParaRPr lang="tr-T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800" dirty="0" smtClean="0">
                <a:hlinkClick r:id="rId7"/>
              </a:rPr>
              <a:t>Türkçe </a:t>
            </a:r>
            <a:r>
              <a:rPr lang="tr-TR" sz="2800" dirty="0" err="1" smtClean="0">
                <a:hlinkClick r:id="rId7"/>
              </a:rPr>
              <a:t>blog</a:t>
            </a:r>
            <a:r>
              <a:rPr lang="tr-TR" sz="2800" dirty="0" smtClean="0">
                <a:hlinkClick r:id="rId7"/>
              </a:rPr>
              <a:t> yazısı</a:t>
            </a:r>
            <a:endParaRPr lang="tr-TR" sz="2800" dirty="0" smtClean="0"/>
          </a:p>
          <a:p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4997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6" y="985838"/>
            <a:ext cx="6033412" cy="3729038"/>
          </a:xfrm>
          <a:prstGeom prst="rect">
            <a:avLst/>
          </a:prstGeom>
        </p:spPr>
      </p:pic>
      <p:cxnSp>
        <p:nvCxnSpPr>
          <p:cNvPr id="5" name="Düz Bağlayıcı 4"/>
          <p:cNvCxnSpPr/>
          <p:nvPr/>
        </p:nvCxnSpPr>
        <p:spPr>
          <a:xfrm flipV="1">
            <a:off x="847726" y="4591050"/>
            <a:ext cx="1228724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Bulut Belirtme Çizgisi 6"/>
          <p:cNvSpPr/>
          <p:nvPr/>
        </p:nvSpPr>
        <p:spPr>
          <a:xfrm>
            <a:off x="3171824" y="4600575"/>
            <a:ext cx="2324101" cy="1114425"/>
          </a:xfrm>
          <a:prstGeom prst="cloudCallout">
            <a:avLst>
              <a:gd name="adj1" fmla="val -90674"/>
              <a:gd name="adj2" fmla="val 203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1600" b="1" dirty="0" smtClean="0"/>
              <a:t>Acı bir hayat deneyimi derken??</a:t>
            </a:r>
            <a:endParaRPr lang="tr-TR" sz="1600" b="1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8" y="4762502"/>
            <a:ext cx="1317457" cy="14573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54" y="974725"/>
            <a:ext cx="3027164" cy="538162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88" y="2748758"/>
            <a:ext cx="4591172" cy="2607468"/>
          </a:xfrm>
          <a:prstGeom prst="rect">
            <a:avLst/>
          </a:prstGeom>
        </p:spPr>
      </p:pic>
      <p:sp>
        <p:nvSpPr>
          <p:cNvPr id="12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r-TR" b="1" dirty="0">
              <a:hlinkClick r:id="rId2"/>
            </a:endParaRPr>
          </a:p>
          <a:p>
            <a:pPr lvl="2"/>
            <a:endParaRPr lang="tr-TR" b="1" dirty="0"/>
          </a:p>
          <a:p>
            <a:endParaRPr lang="tr-TR" b="1" dirty="0" smtClean="0"/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1" y="185336"/>
            <a:ext cx="5334000" cy="6536140"/>
          </a:xfrm>
          <a:prstGeom prst="rect">
            <a:avLst/>
          </a:prstGeom>
        </p:spPr>
      </p:pic>
      <p:sp>
        <p:nvSpPr>
          <p:cNvPr id="10" name="Oval 9">
            <a:hlinkClick r:id="rId5"/>
          </p:cNvPr>
          <p:cNvSpPr/>
          <p:nvPr/>
        </p:nvSpPr>
        <p:spPr>
          <a:xfrm>
            <a:off x="2794000" y="1939566"/>
            <a:ext cx="2915920" cy="151384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97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DUYGU ANALİZİ</a:t>
            </a: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2" y="3661251"/>
            <a:ext cx="5286375" cy="2143125"/>
          </a:xfrm>
        </p:spPr>
      </p:pic>
      <p:sp>
        <p:nvSpPr>
          <p:cNvPr id="8" name="Metin kutusu 7"/>
          <p:cNvSpPr txBox="1"/>
          <p:nvPr/>
        </p:nvSpPr>
        <p:spPr>
          <a:xfrm>
            <a:off x="1066800" y="2524502"/>
            <a:ext cx="1040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dirty="0" smtClean="0"/>
              <a:t>Restoranın </a:t>
            </a:r>
            <a:r>
              <a:rPr lang="tr-TR" sz="3200" dirty="0" err="1" smtClean="0"/>
              <a:t>lokasyonu</a:t>
            </a:r>
            <a:r>
              <a:rPr lang="tr-TR" sz="3200" dirty="0" smtClean="0"/>
              <a:t> çok iyi, fakat yemeklerin lezzeti berbat!!</a:t>
            </a:r>
            <a:endParaRPr lang="tr-TR" sz="3200" dirty="0"/>
          </a:p>
        </p:txBody>
      </p:sp>
      <p:sp>
        <p:nvSpPr>
          <p:cNvPr id="9" name="Oval 8"/>
          <p:cNvSpPr/>
          <p:nvPr/>
        </p:nvSpPr>
        <p:spPr>
          <a:xfrm>
            <a:off x="4754880" y="2524502"/>
            <a:ext cx="1198880" cy="716538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Oval 9"/>
          <p:cNvSpPr/>
          <p:nvPr/>
        </p:nvSpPr>
        <p:spPr>
          <a:xfrm>
            <a:off x="9946640" y="2392639"/>
            <a:ext cx="1524000" cy="848401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1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882069" y="5804376"/>
            <a:ext cx="544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4"/>
              </a:rPr>
              <a:t>Bert ile Türkçe </a:t>
            </a:r>
            <a:r>
              <a:rPr lang="tr-TR" dirty="0" err="1">
                <a:hlinkClick r:id="rId4"/>
              </a:rPr>
              <a:t>Twitlerin</a:t>
            </a:r>
            <a:r>
              <a:rPr lang="tr-TR" dirty="0">
                <a:hlinkClick r:id="rId4"/>
              </a:rPr>
              <a:t> Duygu analizi (</a:t>
            </a:r>
            <a:r>
              <a:rPr lang="tr-TR" dirty="0" err="1">
                <a:hlinkClick r:id="rId4"/>
              </a:rPr>
              <a:t>Abdullatif</a:t>
            </a:r>
            <a:r>
              <a:rPr lang="tr-TR" dirty="0">
                <a:hlinkClick r:id="rId4"/>
              </a:rPr>
              <a:t> Köksal</a:t>
            </a:r>
            <a:r>
              <a:rPr lang="tr-TR" dirty="0" smtClean="0">
                <a:hlinkClick r:id="rId4"/>
              </a:rPr>
              <a:t>)</a:t>
            </a:r>
            <a:endParaRPr lang="tr-TR" dirty="0" smtClean="0"/>
          </a:p>
          <a:p>
            <a:r>
              <a:rPr lang="tr-TR" dirty="0" smtClean="0">
                <a:hlinkClick r:id="rId5"/>
              </a:rPr>
              <a:t>LSTM ile Türkçe Duygu Analizi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1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METİN SINIFLANDIRMA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ltbilgi Yer Tutucusu 1"/>
          <p:cNvSpPr>
            <a:spLocks noGrp="1"/>
          </p:cNvSpPr>
          <p:nvPr>
            <p:ph type="ftr" sz="quarter" idx="11"/>
          </p:nvPr>
        </p:nvSpPr>
        <p:spPr>
          <a:xfrm>
            <a:off x="6578600" y="10217150"/>
            <a:ext cx="4114800" cy="365125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5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50" name="Picture 2" descr="text classification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" y="2126456"/>
            <a:ext cx="6667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2491581"/>
            <a:ext cx="4857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Ä°lgili res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35" y="2126456"/>
            <a:ext cx="6272530" cy="313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538018" y="5522716"/>
            <a:ext cx="8097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hlinkClick r:id="rId6"/>
              </a:rPr>
              <a:t>Voting-Based Multiple Classification Approach for Turkish News Texts</a:t>
            </a:r>
            <a:endParaRPr lang="en-US" dirty="0"/>
          </a:p>
          <a:p>
            <a:r>
              <a:rPr lang="tr-TR" dirty="0" err="1" smtClean="0">
                <a:hlinkClick r:id="rId7"/>
              </a:rPr>
              <a:t>Ridge</a:t>
            </a:r>
            <a:r>
              <a:rPr lang="tr-TR" dirty="0" smtClean="0">
                <a:hlinkClick r:id="rId7"/>
              </a:rPr>
              <a:t> Regresyon Analizi ile Türkçe Dokümanlarda Yazar </a:t>
            </a:r>
            <a:r>
              <a:rPr lang="tr-TR" dirty="0" smtClean="0">
                <a:hlinkClick r:id="rId7"/>
              </a:rPr>
              <a:t>Tanıma</a:t>
            </a:r>
            <a:endParaRPr lang="tr-TR" dirty="0" smtClean="0"/>
          </a:p>
          <a:p>
            <a:r>
              <a:rPr lang="tr-TR" dirty="0" err="1" smtClean="0">
                <a:hlinkClick r:id="rId8"/>
              </a:rPr>
              <a:t>Spam</a:t>
            </a:r>
            <a:r>
              <a:rPr lang="tr-TR" dirty="0" smtClean="0">
                <a:hlinkClick r:id="rId8"/>
              </a:rPr>
              <a:t> mail sınıflandırma (Gönül Aycı)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1027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</a:rPr>
              <a:t> </a:t>
            </a:r>
            <a:r>
              <a:rPr lang="en-US" sz="4800" b="1" dirty="0">
                <a:solidFill>
                  <a:schemeClr val="accent2"/>
                </a:solidFill>
              </a:rPr>
              <a:t>“Do more than humanly possible” </a:t>
            </a:r>
            <a:endParaRPr lang="tr-TR" sz="4800" b="1" dirty="0">
              <a:solidFill>
                <a:schemeClr val="accent2"/>
              </a:solidFill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02" y="1561956"/>
            <a:ext cx="3884943" cy="1314025"/>
          </a:xfrm>
        </p:spPr>
      </p:pic>
      <p:sp>
        <p:nvSpPr>
          <p:cNvPr id="7" name="Sağ Ayraç 6"/>
          <p:cNvSpPr/>
          <p:nvPr/>
        </p:nvSpPr>
        <p:spPr>
          <a:xfrm>
            <a:off x="10399206" y="3166738"/>
            <a:ext cx="954594" cy="3195376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Ayraç 7"/>
          <p:cNvSpPr/>
          <p:nvPr/>
        </p:nvSpPr>
        <p:spPr>
          <a:xfrm>
            <a:off x="1155561" y="3161714"/>
            <a:ext cx="950976" cy="320040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1981200" y="3104940"/>
            <a:ext cx="82296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smtClean="0"/>
              <a:t>Sezgisel Sorular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smtClean="0"/>
              <a:t>Yasalardan Nokta </a:t>
            </a:r>
            <a:r>
              <a:rPr lang="tr-TR" sz="2800" dirty="0"/>
              <a:t>A</a:t>
            </a:r>
            <a:r>
              <a:rPr lang="tr-TR" sz="2800" dirty="0" smtClean="0"/>
              <a:t>tışı Cevaplar Bulma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smtClean="0"/>
              <a:t>Hukuk Takibi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smtClean="0"/>
              <a:t>Kısa Analiz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smtClean="0"/>
              <a:t>Hedeflenmiş Genel Bakış </a:t>
            </a:r>
            <a:endParaRPr lang="tr-TR" sz="2800" dirty="0"/>
          </a:p>
        </p:txBody>
      </p:sp>
      <p:sp>
        <p:nvSpPr>
          <p:cNvPr id="10" name="Bulut Belirtme Çizgisi 9"/>
          <p:cNvSpPr/>
          <p:nvPr/>
        </p:nvSpPr>
        <p:spPr>
          <a:xfrm>
            <a:off x="4397410" y="1297745"/>
            <a:ext cx="7516167" cy="3727938"/>
          </a:xfrm>
          <a:prstGeom prst="cloudCallout">
            <a:avLst>
              <a:gd name="adj1" fmla="val -34737"/>
              <a:gd name="adj2" fmla="val 69508"/>
            </a:avLst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 smtClean="0"/>
              <a:t>Amerika’nın en büyük dolandırıcılık davası </a:t>
            </a:r>
            <a:r>
              <a:rPr lang="tr-TR" sz="2400" b="1" dirty="0"/>
              <a:t>olan </a:t>
            </a:r>
            <a:r>
              <a:rPr lang="tr-TR" sz="2400" b="1" dirty="0" err="1"/>
              <a:t>Bernie</a:t>
            </a:r>
            <a:r>
              <a:rPr lang="tr-TR" sz="2400" b="1" dirty="0"/>
              <a:t> </a:t>
            </a:r>
            <a:r>
              <a:rPr lang="tr-TR" sz="2400" b="1" dirty="0" err="1"/>
              <a:t>Madoff</a:t>
            </a:r>
            <a:r>
              <a:rPr lang="tr-TR" sz="2400" b="1" dirty="0"/>
              <a:t> davasında kısmen </a:t>
            </a:r>
            <a:r>
              <a:rPr lang="tr-TR" sz="2400" b="1" dirty="0" smtClean="0"/>
              <a:t>kullanıldı, icra </a:t>
            </a:r>
            <a:r>
              <a:rPr lang="tr-TR" sz="2400" b="1" dirty="0"/>
              <a:t>ve iflas hukuku alanında çalışan 50 avukata yardımcı oluyor.</a:t>
            </a:r>
          </a:p>
        </p:txBody>
      </p:sp>
      <p:pic>
        <p:nvPicPr>
          <p:cNvPr id="12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73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2"/>
                </a:solidFill>
              </a:rPr>
              <a:t>LAWGEEX</a:t>
            </a:r>
            <a:endParaRPr lang="tr-TR" dirty="0"/>
          </a:p>
        </p:txBody>
      </p:sp>
      <p:sp>
        <p:nvSpPr>
          <p:cNvPr id="7" name="Köşeleri Yuvarlanmış Dikdörtgen Belirtme Çizgisi 6"/>
          <p:cNvSpPr/>
          <p:nvPr/>
        </p:nvSpPr>
        <p:spPr>
          <a:xfrm>
            <a:off x="6065520" y="1442720"/>
            <a:ext cx="5806384" cy="4135120"/>
          </a:xfrm>
          <a:prstGeom prst="wedgeRoundRectCallout">
            <a:avLst>
              <a:gd name="adj1" fmla="val -45727"/>
              <a:gd name="adj2" fmla="val 63111"/>
              <a:gd name="adj3" fmla="val 16667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Stanford Üniversitesi Duke Hukuk Fakültesi </a:t>
            </a:r>
            <a:r>
              <a:rPr lang="tr-TR" sz="2000" b="1" dirty="0" smtClean="0">
                <a:solidFill>
                  <a:schemeClr val="bg1"/>
                </a:solidFill>
              </a:rPr>
              <a:t>&amp; Güney </a:t>
            </a:r>
            <a:r>
              <a:rPr lang="tr-TR" sz="2000" b="1" dirty="0">
                <a:solidFill>
                  <a:schemeClr val="bg1"/>
                </a:solidFill>
              </a:rPr>
              <a:t>Kaliforniya </a:t>
            </a:r>
            <a:r>
              <a:rPr lang="tr-TR" sz="2000" b="1" dirty="0" smtClean="0">
                <a:solidFill>
                  <a:schemeClr val="bg1"/>
                </a:solidFill>
              </a:rPr>
              <a:t>Üniversitesi’nden 20 </a:t>
            </a:r>
            <a:r>
              <a:rPr lang="tr-TR" sz="2000" b="1" dirty="0">
                <a:solidFill>
                  <a:schemeClr val="bg1"/>
                </a:solidFill>
              </a:rPr>
              <a:t>hukuk </a:t>
            </a:r>
            <a:r>
              <a:rPr lang="tr-TR" sz="2000" b="1" dirty="0" smtClean="0">
                <a:solidFill>
                  <a:schemeClr val="bg1"/>
                </a:solidFill>
              </a:rPr>
              <a:t>profesörlerine karşı</a:t>
            </a:r>
          </a:p>
          <a:p>
            <a:pPr algn="ctr"/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Görev : sözleşmelerdeki </a:t>
            </a:r>
            <a:r>
              <a:rPr lang="tr-TR" sz="2000" b="1" dirty="0">
                <a:solidFill>
                  <a:schemeClr val="bg1"/>
                </a:solidFill>
              </a:rPr>
              <a:t>30 hukuki sorunun tespit edilmesi </a:t>
            </a:r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tr-TR" sz="2000" b="1" dirty="0" smtClean="0">
              <a:solidFill>
                <a:schemeClr val="bg1"/>
              </a:solidFill>
            </a:endParaRPr>
          </a:p>
          <a:p>
            <a:pPr algn="ctr"/>
            <a:r>
              <a:rPr lang="tr-TR" sz="2000" b="1" dirty="0" smtClean="0">
                <a:solidFill>
                  <a:schemeClr val="bg1"/>
                </a:solidFill>
              </a:rPr>
              <a:t>SONUÇ : </a:t>
            </a:r>
          </a:p>
          <a:p>
            <a:pPr algn="ctr"/>
            <a:endParaRPr lang="tr-TR" sz="2000" b="1" dirty="0" smtClean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 smtClean="0">
                <a:solidFill>
                  <a:schemeClr val="bg1"/>
                </a:solidFill>
              </a:rPr>
              <a:t>Avukatlar </a:t>
            </a:r>
            <a:r>
              <a:rPr lang="tr-TR" sz="2000" b="1" dirty="0">
                <a:solidFill>
                  <a:schemeClr val="bg1"/>
                </a:solidFill>
              </a:rPr>
              <a:t>4 saat </a:t>
            </a:r>
            <a:r>
              <a:rPr lang="tr-TR" sz="2000" b="1" dirty="0" smtClean="0">
                <a:solidFill>
                  <a:schemeClr val="bg1"/>
                </a:solidFill>
              </a:rPr>
              <a:t>harcayarak %85 oranında,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bg1"/>
                </a:solidFill>
              </a:rPr>
              <a:t>Y</a:t>
            </a:r>
            <a:r>
              <a:rPr lang="tr-TR" sz="2000" b="1" dirty="0" smtClean="0">
                <a:solidFill>
                  <a:schemeClr val="bg1"/>
                </a:solidFill>
              </a:rPr>
              <a:t>apay </a:t>
            </a:r>
            <a:r>
              <a:rPr lang="tr-TR" sz="2000" b="1" dirty="0">
                <a:solidFill>
                  <a:schemeClr val="bg1"/>
                </a:solidFill>
              </a:rPr>
              <a:t>zeka yazılımı bu işi sadece 26 dakikada </a:t>
            </a:r>
            <a:r>
              <a:rPr lang="tr-TR" sz="2000" b="1" dirty="0" smtClean="0">
                <a:solidFill>
                  <a:schemeClr val="bg1"/>
                </a:solidFill>
              </a:rPr>
              <a:t>%</a:t>
            </a:r>
            <a:r>
              <a:rPr lang="tr-TR" sz="2000" b="1" dirty="0">
                <a:solidFill>
                  <a:schemeClr val="bg1"/>
                </a:solidFill>
              </a:rPr>
              <a:t>95 oranında doğruluk payına sahipti.</a:t>
            </a:r>
          </a:p>
        </p:txBody>
      </p:sp>
      <p:sp>
        <p:nvSpPr>
          <p:cNvPr id="2" name="Altbilgi Yer Tutucusu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ACD433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Türkiye Açık Kaynak Platformu - Açık Seminer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ACD433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5"/>
            <a:ext cx="1534509" cy="142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The Verdict Is In: AI Outperforms Human Lawyers in Reviewing Legal ...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67" y="1882108"/>
            <a:ext cx="4856574" cy="380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OTOMATİK SINAV DEĞERLENDİRME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3" y="1857156"/>
            <a:ext cx="5801784" cy="4351338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8" y="2848302"/>
            <a:ext cx="4712673" cy="1492469"/>
          </a:xfrm>
          <a:prstGeom prst="rect">
            <a:avLst/>
          </a:prstGeom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OTOMATİK SINAV DEĞERLENDİRME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04" y="2343480"/>
            <a:ext cx="9644391" cy="2892641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Dijital Asistanlar</a:t>
            </a:r>
            <a:r>
              <a:rPr lang="tr-T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r-TR" sz="3200" b="1" dirty="0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Arçelik </a:t>
            </a:r>
            <a:r>
              <a:rPr lang="tr-TR" sz="3200" b="1" dirty="0" err="1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Asista</a:t>
            </a:r>
            <a:r>
              <a:rPr lang="tr-TR" sz="3200" b="1" dirty="0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Amazon </a:t>
            </a:r>
            <a:r>
              <a:rPr lang="tr-TR" sz="3200" b="1" dirty="0" err="1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Alexa</a:t>
            </a:r>
            <a:r>
              <a:rPr lang="tr-TR" sz="3200" b="1" dirty="0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Apple </a:t>
            </a:r>
            <a:r>
              <a:rPr lang="tr-TR" sz="3200" b="1" dirty="0" err="1" smtClean="0">
                <a:solidFill>
                  <a:srgbClr val="E7E6E6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Siri</a:t>
            </a:r>
            <a:r>
              <a:rPr lang="tr-TR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tr-TR" b="1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tr-TR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asista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374010"/>
            <a:ext cx="4416425" cy="32990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exa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38" y="1601087"/>
            <a:ext cx="3231582" cy="24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ri ile ilgili gÃ¶rsel sonu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864" y="4086224"/>
            <a:ext cx="3671970" cy="2452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61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Yazım Kontrolü 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72494"/>
            <a:ext cx="6858000" cy="365760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737" y="1550194"/>
            <a:ext cx="3438525" cy="666750"/>
          </a:xfrm>
          <a:prstGeom prst="rect">
            <a:avLst/>
          </a:prstGeom>
        </p:spPr>
      </p:pic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9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Metin Üretme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73" y="2898112"/>
            <a:ext cx="9523653" cy="1656288"/>
          </a:xfr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8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 2"/>
          <p:cNvGrpSpPr/>
          <p:nvPr/>
        </p:nvGrpSpPr>
        <p:grpSpPr>
          <a:xfrm>
            <a:off x="195575" y="4453201"/>
            <a:ext cx="2290449" cy="2136737"/>
            <a:chOff x="367026" y="4090889"/>
            <a:chExt cx="2190750" cy="2007249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38" y="4090889"/>
              <a:ext cx="1685925" cy="1495425"/>
            </a:xfrm>
            <a:prstGeom prst="rect">
              <a:avLst/>
            </a:prstGeom>
          </p:spPr>
        </p:pic>
        <p:sp>
          <p:nvSpPr>
            <p:cNvPr id="8" name="Metin kutusu 7"/>
            <p:cNvSpPr txBox="1"/>
            <p:nvPr/>
          </p:nvSpPr>
          <p:spPr>
            <a:xfrm>
              <a:off x="367026" y="5698028"/>
              <a:ext cx="2190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smtClean="0">
                  <a:solidFill>
                    <a:schemeClr val="accent2"/>
                  </a:solidFill>
                </a:rPr>
                <a:t>OKUMAK</a:t>
              </a:r>
              <a:endParaRPr lang="tr-T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up 5"/>
          <p:cNvGrpSpPr/>
          <p:nvPr/>
        </p:nvGrpSpPr>
        <p:grpSpPr>
          <a:xfrm>
            <a:off x="9554067" y="4407838"/>
            <a:ext cx="2190750" cy="2131074"/>
            <a:chOff x="9582396" y="3967064"/>
            <a:chExt cx="2190750" cy="2131074"/>
          </a:xfrm>
        </p:grpSpPr>
        <p:pic>
          <p:nvPicPr>
            <p:cNvPr id="5" name="Resi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396" y="3967064"/>
              <a:ext cx="2105025" cy="1619250"/>
            </a:xfrm>
            <a:prstGeom prst="rect">
              <a:avLst/>
            </a:prstGeom>
          </p:spPr>
        </p:pic>
        <p:sp>
          <p:nvSpPr>
            <p:cNvPr id="9" name="Metin kutusu 8"/>
            <p:cNvSpPr txBox="1"/>
            <p:nvPr/>
          </p:nvSpPr>
          <p:spPr>
            <a:xfrm>
              <a:off x="9582396" y="5698028"/>
              <a:ext cx="2190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smtClean="0">
                  <a:solidFill>
                    <a:schemeClr val="accent2"/>
                  </a:solidFill>
                </a:rPr>
                <a:t>YAZMAK</a:t>
              </a:r>
              <a:endParaRPr lang="tr-T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8873015" y="1208187"/>
            <a:ext cx="2690417" cy="2592158"/>
            <a:chOff x="8997004" y="532881"/>
            <a:chExt cx="2690417" cy="2592158"/>
          </a:xfrm>
        </p:grpSpPr>
        <p:pic>
          <p:nvPicPr>
            <p:cNvPr id="1026" name="Picture 2" descr="Ä°lgili resi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004" y="532881"/>
              <a:ext cx="2690417" cy="213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Metin kutusu 14"/>
            <p:cNvSpPr txBox="1"/>
            <p:nvPr/>
          </p:nvSpPr>
          <p:spPr>
            <a:xfrm>
              <a:off x="9210674" y="2724929"/>
              <a:ext cx="2190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smtClean="0">
                  <a:solidFill>
                    <a:schemeClr val="accent2"/>
                  </a:solidFill>
                </a:rPr>
                <a:t>HAYAL KURMAK</a:t>
              </a:r>
              <a:endParaRPr lang="tr-TR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0" name="Grup 9"/>
          <p:cNvGrpSpPr/>
          <p:nvPr/>
        </p:nvGrpSpPr>
        <p:grpSpPr>
          <a:xfrm>
            <a:off x="544523" y="1351438"/>
            <a:ext cx="2629872" cy="2536301"/>
            <a:chOff x="623229" y="532881"/>
            <a:chExt cx="2629872" cy="2536301"/>
          </a:xfrm>
        </p:grpSpPr>
        <p:sp>
          <p:nvSpPr>
            <p:cNvPr id="13" name="Metin kutusu 12"/>
            <p:cNvSpPr txBox="1"/>
            <p:nvPr/>
          </p:nvSpPr>
          <p:spPr>
            <a:xfrm>
              <a:off x="623229" y="2669072"/>
              <a:ext cx="2190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smtClean="0">
                  <a:solidFill>
                    <a:schemeClr val="accent2"/>
                  </a:solidFill>
                </a:rPr>
                <a:t>DÜŞÜNMEK</a:t>
              </a:r>
              <a:endParaRPr lang="tr-TR" sz="2000" b="1" dirty="0">
                <a:solidFill>
                  <a:schemeClr val="accent2"/>
                </a:solidFill>
              </a:endParaRPr>
            </a:p>
          </p:txBody>
        </p:sp>
        <p:pic>
          <p:nvPicPr>
            <p:cNvPr id="16" name="Resim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943" y="532881"/>
              <a:ext cx="2172158" cy="1996094"/>
            </a:xfrm>
            <a:prstGeom prst="rect">
              <a:avLst/>
            </a:prstGeom>
          </p:spPr>
        </p:pic>
      </p:grpSp>
      <p:grpSp>
        <p:nvGrpSpPr>
          <p:cNvPr id="7" name="Grup 6"/>
          <p:cNvGrpSpPr/>
          <p:nvPr/>
        </p:nvGrpSpPr>
        <p:grpSpPr>
          <a:xfrm>
            <a:off x="4872836" y="1843932"/>
            <a:ext cx="2190750" cy="2563906"/>
            <a:chOff x="4848505" y="1403158"/>
            <a:chExt cx="2190750" cy="2563906"/>
          </a:xfrm>
        </p:grpSpPr>
        <p:pic>
          <p:nvPicPr>
            <p:cNvPr id="18" name="Resim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623" y="1403158"/>
              <a:ext cx="1604513" cy="2066925"/>
            </a:xfrm>
            <a:prstGeom prst="rect">
              <a:avLst/>
            </a:prstGeom>
          </p:spPr>
        </p:pic>
        <p:sp>
          <p:nvSpPr>
            <p:cNvPr id="21" name="Metin kutusu 20"/>
            <p:cNvSpPr txBox="1"/>
            <p:nvPr/>
          </p:nvSpPr>
          <p:spPr>
            <a:xfrm>
              <a:off x="4848505" y="3566954"/>
              <a:ext cx="2190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b="1" dirty="0" smtClean="0">
                  <a:solidFill>
                    <a:schemeClr val="accent2"/>
                  </a:solidFill>
                </a:rPr>
                <a:t>KONUŞMAK</a:t>
              </a:r>
              <a:endParaRPr lang="tr-TR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Metin kutusu 18"/>
          <p:cNvSpPr txBox="1"/>
          <p:nvPr/>
        </p:nvSpPr>
        <p:spPr>
          <a:xfrm>
            <a:off x="2845462" y="4931268"/>
            <a:ext cx="6501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b="1" dirty="0" smtClean="0">
                <a:solidFill>
                  <a:srgbClr val="FF0000"/>
                </a:solidFill>
              </a:rPr>
              <a:t>TAMAMI DOĞAL DİL İLE İLİŞKİLİ…</a:t>
            </a:r>
            <a:endParaRPr lang="tr-TR" sz="3600" b="1" dirty="0">
              <a:solidFill>
                <a:srgbClr val="FF0000"/>
              </a:solidFill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3288859" y="170017"/>
            <a:ext cx="82745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r-TR" sz="2800" b="1" i="1" dirty="0" smtClean="0">
                <a:solidFill>
                  <a:schemeClr val="accent6"/>
                </a:solidFill>
              </a:rPr>
              <a:t>‘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The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limits</a:t>
            </a:r>
            <a:r>
              <a:rPr lang="tr-TR" sz="2800" b="1" i="1" dirty="0" smtClean="0">
                <a:solidFill>
                  <a:schemeClr val="accent6"/>
                </a:solidFill>
              </a:rPr>
              <a:t> of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my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languages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are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the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limits</a:t>
            </a:r>
            <a:r>
              <a:rPr lang="tr-TR" sz="2800" b="1" i="1" dirty="0" smtClean="0">
                <a:solidFill>
                  <a:schemeClr val="accent6"/>
                </a:solidFill>
              </a:rPr>
              <a:t> of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my</a:t>
            </a:r>
            <a:r>
              <a:rPr lang="tr-TR" sz="2800" b="1" i="1" dirty="0" smtClean="0">
                <a:solidFill>
                  <a:schemeClr val="accent6"/>
                </a:solidFill>
              </a:rPr>
              <a:t>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world</a:t>
            </a:r>
            <a:r>
              <a:rPr lang="tr-TR" sz="2800" b="1" i="1" dirty="0" smtClean="0">
                <a:solidFill>
                  <a:schemeClr val="accent6"/>
                </a:solidFill>
              </a:rPr>
              <a:t>’</a:t>
            </a:r>
          </a:p>
          <a:p>
            <a:pPr algn="r"/>
            <a:r>
              <a:rPr lang="tr-TR" sz="2800" b="1" i="1" dirty="0" smtClean="0">
                <a:solidFill>
                  <a:schemeClr val="accent6"/>
                </a:solidFill>
              </a:rPr>
              <a:t>Ludwig </a:t>
            </a:r>
            <a:r>
              <a:rPr lang="tr-TR" sz="2800" b="1" i="1" dirty="0" err="1" smtClean="0">
                <a:solidFill>
                  <a:schemeClr val="accent6"/>
                </a:solidFill>
              </a:rPr>
              <a:t>Wittgenstein</a:t>
            </a:r>
            <a:endParaRPr lang="tr-TR" sz="2800" b="1" i="1" dirty="0">
              <a:solidFill>
                <a:schemeClr val="accent6"/>
              </a:solidFill>
            </a:endParaRPr>
          </a:p>
        </p:txBody>
      </p:sp>
      <p:sp>
        <p:nvSpPr>
          <p:cNvPr id="23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1" y="0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Metin Üretme</a:t>
            </a:r>
          </a:p>
        </p:txBody>
      </p:sp>
      <p:sp>
        <p:nvSpPr>
          <p:cNvPr id="5" name="Bulut Belirtme Çizgisi 4"/>
          <p:cNvSpPr/>
          <p:nvPr/>
        </p:nvSpPr>
        <p:spPr>
          <a:xfrm>
            <a:off x="6096000" y="1319371"/>
            <a:ext cx="5681023" cy="3485971"/>
          </a:xfrm>
          <a:prstGeom prst="cloudCallout">
            <a:avLst>
              <a:gd name="adj1" fmla="val -76434"/>
              <a:gd name="adj2" fmla="val 4926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400" b="1" dirty="0" err="1">
                <a:solidFill>
                  <a:schemeClr val="accent2"/>
                </a:solidFill>
              </a:rPr>
              <a:t>Hoshi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Sinichi</a:t>
            </a:r>
            <a:r>
              <a:rPr lang="tr-TR" sz="2400" b="1" dirty="0">
                <a:solidFill>
                  <a:schemeClr val="accent2"/>
                </a:solidFill>
              </a:rPr>
              <a:t> Edebiyat Ödülü Yarışması’nda finale kalan </a:t>
            </a:r>
          </a:p>
          <a:p>
            <a:pPr algn="ctr"/>
            <a:r>
              <a:rPr lang="tr-TR" sz="2400" b="1" dirty="0">
                <a:solidFill>
                  <a:schemeClr val="accent2"/>
                </a:solidFill>
              </a:rPr>
              <a:t>‘</a:t>
            </a:r>
            <a:r>
              <a:rPr lang="tr-TR" sz="2400" b="1" dirty="0" err="1">
                <a:solidFill>
                  <a:schemeClr val="accent2"/>
                </a:solidFill>
              </a:rPr>
              <a:t>Konpyuta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ga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shosetsu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wo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kaku</a:t>
            </a:r>
            <a:r>
              <a:rPr lang="tr-TR" sz="2400" b="1" dirty="0">
                <a:solidFill>
                  <a:schemeClr val="accent2"/>
                </a:solidFill>
              </a:rPr>
              <a:t> </a:t>
            </a:r>
            <a:r>
              <a:rPr lang="tr-TR" sz="2400" b="1" dirty="0" err="1">
                <a:solidFill>
                  <a:schemeClr val="accent2"/>
                </a:solidFill>
              </a:rPr>
              <a:t>hi</a:t>
            </a:r>
            <a:r>
              <a:rPr lang="tr-TR" sz="2400" b="1" dirty="0" smtClean="0">
                <a:solidFill>
                  <a:schemeClr val="accent2"/>
                </a:solidFill>
              </a:rPr>
              <a:t>’</a:t>
            </a:r>
          </a:p>
          <a:p>
            <a:pPr algn="ctr"/>
            <a:r>
              <a:rPr lang="tr-TR" sz="2400" b="1" dirty="0" smtClean="0">
                <a:solidFill>
                  <a:schemeClr val="accent2"/>
                </a:solidFill>
              </a:rPr>
              <a:t>(Bir Bilgisayar Roman Yazdığı Zaman)</a:t>
            </a:r>
            <a:endParaRPr lang="tr-TR" sz="2400" b="1" dirty="0">
              <a:solidFill>
                <a:schemeClr val="accent2"/>
              </a:solidFill>
            </a:endParaRPr>
          </a:p>
        </p:txBody>
      </p:sp>
      <p:pic>
        <p:nvPicPr>
          <p:cNvPr id="6146" name="Picture 2" descr="Konpyuta ga shosetsu wo kaku hi ile ilgili gÃ¶rsel sonucu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5" y="3062357"/>
            <a:ext cx="4256943" cy="25541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4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 Akademik Makale Üretme 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979" y="1554053"/>
            <a:ext cx="5446992" cy="4821244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4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Alıntı Tespiti</a:t>
            </a:r>
          </a:p>
        </p:txBody>
      </p:sp>
      <p:pic>
        <p:nvPicPr>
          <p:cNvPr id="2056" name="Picture 8" descr="ithenticat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033207"/>
            <a:ext cx="3286875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rkund ile ilgili gÃ¶rsel sonu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1721107"/>
            <a:ext cx="6454775" cy="340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6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3074" name="Picture 2" descr="machine translation comics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75" y="1604909"/>
            <a:ext cx="3572167" cy="489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Ä°lgili 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40" y="2395457"/>
            <a:ext cx="47625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Resi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43" y="2039819"/>
            <a:ext cx="88963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41" y="2039819"/>
            <a:ext cx="87249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i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843" y="2059916"/>
            <a:ext cx="89344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7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Makine Çevirisi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03" y="2166831"/>
            <a:ext cx="10515600" cy="2870140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0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Soru Üretme 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Soru Üretme </a:t>
            </a:r>
            <a:endParaRPr lang="tr-T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59" y="1456373"/>
            <a:ext cx="2151482" cy="450368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78" y="1690688"/>
            <a:ext cx="4392922" cy="1634167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4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 Cevaplama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97" y="2060030"/>
            <a:ext cx="6260916" cy="1172228"/>
          </a:xfrm>
          <a:prstGeom prst="rect">
            <a:avLst/>
          </a:prstGeom>
        </p:spPr>
      </p:pic>
      <p:pic>
        <p:nvPicPr>
          <p:cNvPr id="4098" name="Picture 2" descr="visual question answering ile ilgili gÃ¶rsel sonuc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44" y="3601600"/>
            <a:ext cx="9243021" cy="157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1002792" y="5338583"/>
            <a:ext cx="5158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hlinkClick r:id="rId6"/>
              </a:rPr>
              <a:t>Squad Veri Kümesi</a:t>
            </a:r>
            <a:endParaRPr lang="tr-TR" dirty="0" smtClean="0"/>
          </a:p>
          <a:p>
            <a:r>
              <a:rPr lang="tr-TR" dirty="0" smtClean="0">
                <a:hlinkClick r:id="rId7"/>
              </a:rPr>
              <a:t>Görsel Soru Cevaplama (VQA) – </a:t>
            </a:r>
            <a:r>
              <a:rPr lang="tr-TR" dirty="0" err="1" smtClean="0">
                <a:hlinkClick r:id="rId7"/>
              </a:rPr>
              <a:t>Blog</a:t>
            </a:r>
            <a:endParaRPr lang="tr-TR" dirty="0" smtClean="0"/>
          </a:p>
          <a:p>
            <a:r>
              <a:rPr lang="tr-TR" dirty="0">
                <a:hlinkClick r:id="rId8"/>
              </a:rPr>
              <a:t>Görsel Soru Cevaplama (</a:t>
            </a:r>
            <a:r>
              <a:rPr lang="tr-TR" dirty="0" smtClean="0">
                <a:hlinkClick r:id="rId8"/>
              </a:rPr>
              <a:t>VQA</a:t>
            </a:r>
            <a:r>
              <a:rPr lang="tr-TR" dirty="0" smtClean="0">
                <a:hlinkClick r:id="rId8"/>
              </a:rPr>
              <a:t>) – </a:t>
            </a:r>
            <a:r>
              <a:rPr lang="tr-TR" dirty="0" err="1" smtClean="0">
                <a:hlinkClick r:id="rId8"/>
              </a:rPr>
              <a:t>GitHub</a:t>
            </a:r>
            <a:r>
              <a:rPr lang="tr-TR" dirty="0" smtClean="0">
                <a:hlinkClick r:id="rId8"/>
              </a:rPr>
              <a:t> Reposu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2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 Cevaplama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093" y="2534962"/>
            <a:ext cx="4000500" cy="2476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912882"/>
            <a:ext cx="3869488" cy="3720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514350" y="189905"/>
            <a:ext cx="10515600" cy="1325563"/>
          </a:xfrm>
        </p:spPr>
        <p:txBody>
          <a:bodyPr/>
          <a:lstStyle/>
          <a:p>
            <a:r>
              <a:rPr lang="tr-TR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DOĞAL DİL İŞLEME NEDİR?</a:t>
            </a:r>
            <a:endParaRPr lang="tr-T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İçerik Yer Tutucus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900550"/>
              </p:ext>
            </p:extLst>
          </p:nvPr>
        </p:nvGraphicFramePr>
        <p:xfrm>
          <a:off x="1952625" y="2073275"/>
          <a:ext cx="8305800" cy="362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etin kutusu 6"/>
          <p:cNvSpPr txBox="1"/>
          <p:nvPr/>
        </p:nvSpPr>
        <p:spPr>
          <a:xfrm>
            <a:off x="424176" y="2283223"/>
            <a:ext cx="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İSTATİSTİK</a:t>
            </a:r>
          </a:p>
        </p:txBody>
      </p:sp>
      <p:sp>
        <p:nvSpPr>
          <p:cNvPr id="8" name="Metin kutusu 7"/>
          <p:cNvSpPr txBox="1"/>
          <p:nvPr/>
        </p:nvSpPr>
        <p:spPr>
          <a:xfrm>
            <a:off x="424176" y="4940698"/>
            <a:ext cx="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DİL</a:t>
            </a:r>
            <a:r>
              <a:rPr lang="tr-TR" sz="2800" b="1" dirty="0">
                <a:solidFill>
                  <a:schemeClr val="accent6"/>
                </a:solidFill>
              </a:rPr>
              <a:t> </a:t>
            </a:r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BİLİM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8865704" y="1806169"/>
            <a:ext cx="3173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800" b="1">
                <a:solidFill>
                  <a:schemeClr val="accent6"/>
                </a:solidFill>
              </a:defRPr>
            </a:lvl1pPr>
          </a:lstStyle>
          <a:p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MAKİNE</a:t>
            </a:r>
            <a:r>
              <a:rPr lang="tr-TR" dirty="0"/>
              <a:t> 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ÖĞRENMESİ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9457911" y="4509811"/>
            <a:ext cx="249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YAZILIM</a:t>
            </a:r>
            <a:r>
              <a:rPr lang="tr-TR" sz="2800" b="1" dirty="0">
                <a:solidFill>
                  <a:schemeClr val="accent6"/>
                </a:solidFill>
              </a:rPr>
              <a:t> </a:t>
            </a:r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MÜHENDİSLİĞİ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4531676" y="1406868"/>
            <a:ext cx="2935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solidFill>
                  <a:schemeClr val="accent3">
                    <a:lumMod val="75000"/>
                  </a:schemeClr>
                </a:solidFill>
              </a:rPr>
              <a:t>DERİN ÖĞRENME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2511662" y="5905898"/>
            <a:ext cx="718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r-TR"/>
            </a:defPPr>
            <a:lvl1pPr algn="ctr">
              <a:defRPr sz="2800" b="1">
                <a:solidFill>
                  <a:schemeClr val="accent6"/>
                </a:solidFill>
              </a:defRPr>
            </a:lvl1pPr>
          </a:lstStyle>
          <a:p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BİÇİMSEL</a:t>
            </a:r>
            <a:r>
              <a:rPr lang="tr-TR" dirty="0"/>
              <a:t> 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DİLLER</a:t>
            </a:r>
            <a:r>
              <a:rPr lang="tr-TR" dirty="0"/>
              <a:t> 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VE</a:t>
            </a:r>
            <a:r>
              <a:rPr lang="tr-TR" dirty="0"/>
              <a:t> 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OTOMATLAR</a:t>
            </a:r>
            <a:r>
              <a:rPr lang="tr-TR" dirty="0"/>
              <a:t> </a:t>
            </a:r>
            <a:r>
              <a:rPr lang="tr-TR" dirty="0">
                <a:solidFill>
                  <a:schemeClr val="accent3">
                    <a:lumMod val="75000"/>
                  </a:schemeClr>
                </a:solidFill>
              </a:rPr>
              <a:t>KURAMI</a:t>
            </a:r>
          </a:p>
        </p:txBody>
      </p:sp>
      <p:sp>
        <p:nvSpPr>
          <p:cNvPr id="1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15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0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23E177-832D-4C3E-A517-8FA03F9DC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D923E177-832D-4C3E-A517-8FA03F9DC6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D923E177-832D-4C3E-A517-8FA03F9DC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D923E177-832D-4C3E-A517-8FA03F9DC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064D65-53B3-445A-AE11-C3A9075AB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F5064D65-53B3-445A-AE11-C3A9075AB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F5064D65-53B3-445A-AE11-C3A9075AB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F5064D65-53B3-445A-AE11-C3A9075AB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 Tasvir Etme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165" y="2113208"/>
            <a:ext cx="9639300" cy="30194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838200" y="5912097"/>
            <a:ext cx="10660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Unal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M. E., </a:t>
            </a:r>
            <a:r>
              <a:rPr lang="tr-TR" sz="14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Citamak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B., </a:t>
            </a:r>
            <a:r>
              <a:rPr lang="tr-TR" sz="14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Yagcioglu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S., Erdem, A., Erdem, E., </a:t>
            </a:r>
            <a:r>
              <a:rPr lang="tr-TR" sz="14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Cinbis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N. I., &amp; </a:t>
            </a:r>
            <a:r>
              <a:rPr lang="tr-TR" sz="1400" b="0" i="0" dirty="0" err="1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Cakici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R. (2016, May).</a:t>
            </a:r>
            <a:r>
              <a:rPr lang="tr-TR" sz="1400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tr-TR" sz="1400" dirty="0"/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8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METİN ÖZETLEME</a:t>
            </a:r>
            <a:endParaRPr lang="tr-TR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pic>
        <p:nvPicPr>
          <p:cNvPr id="6" name="Resim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9" y="1690688"/>
            <a:ext cx="9760754" cy="408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tr-TR" b="1" dirty="0" smtClean="0">
                <a:solidFill>
                  <a:schemeClr val="accent2"/>
                </a:solidFill>
              </a:rPr>
              <a:t>Türkiye Açık Kaynak Platformu - Açık Seminer</a:t>
            </a:r>
            <a:endParaRPr lang="tr-TR" b="1" dirty="0">
              <a:solidFill>
                <a:schemeClr val="accent2"/>
              </a:solidFill>
            </a:endParaRPr>
          </a:p>
        </p:txBody>
      </p:sp>
      <p:sp>
        <p:nvSpPr>
          <p:cNvPr id="5" name="İçerik Yer Tutucusu 4"/>
          <p:cNvSpPr>
            <a:spLocks noGrp="1"/>
          </p:cNvSpPr>
          <p:nvPr>
            <p:ph sz="half" idx="1"/>
          </p:nvPr>
        </p:nvSpPr>
        <p:spPr>
          <a:xfrm>
            <a:off x="540327" y="1259840"/>
            <a:ext cx="11035145" cy="49171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72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tr-TR" sz="7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TEŞEKKÜRLER </a:t>
            </a:r>
            <a:r>
              <a:rPr lang="tr-TR" sz="7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tr-TR" sz="3200" dirty="0" smtClean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tr-TR" sz="3200" dirty="0">
                <a:latin typeface="+mj-lt"/>
                <a:ea typeface="+mj-ea"/>
                <a:cs typeface="+mj-cs"/>
              </a:rPr>
              <a:t>	</a:t>
            </a:r>
            <a:r>
              <a:rPr lang="tr-TR" sz="3200" dirty="0" smtClean="0">
                <a:latin typeface="+mj-lt"/>
                <a:ea typeface="+mj-ea"/>
                <a:cs typeface="+mj-cs"/>
              </a:rPr>
              <a:t>	   </a:t>
            </a:r>
            <a:r>
              <a:rPr lang="tr-TR" sz="2400" dirty="0" smtClean="0">
                <a:hlinkClick r:id="rId4"/>
              </a:rPr>
              <a:t>basakbuluz@gmail.com</a:t>
            </a:r>
            <a:r>
              <a:rPr lang="tr-TR" sz="2400" dirty="0" smtClean="0"/>
              <a:t> ; </a:t>
            </a:r>
            <a:r>
              <a:rPr lang="tr-TR" sz="2400" dirty="0" smtClean="0">
                <a:hlinkClick r:id="rId5"/>
              </a:rPr>
              <a:t>komecoglu.yavuz@gmail.com</a:t>
            </a:r>
            <a:endParaRPr lang="tr-TR" sz="2400" dirty="0"/>
          </a:p>
          <a:p>
            <a:pPr marL="0" indent="0">
              <a:buNone/>
            </a:pPr>
            <a:endParaRPr lang="tr-TR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Mail Svg Png Icon Free Download (#145078) - OnlineWebFonts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631" y="4019161"/>
            <a:ext cx="677530" cy="67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0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978400" y="1200943"/>
            <a:ext cx="1460500" cy="12319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Duygu Analizi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447925" y="5292725"/>
            <a:ext cx="1422400" cy="1193800"/>
          </a:xfrm>
          <a:prstGeom prst="ellipse">
            <a:avLst/>
          </a:prstGeom>
          <a:ln>
            <a:solidFill>
              <a:srgbClr val="0AAE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AAE9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Makine Çevirisi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0AAE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102100" y="25400"/>
            <a:ext cx="1498600" cy="11938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Bilgi Çıkarımı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638550" y="4568825"/>
            <a:ext cx="1962150" cy="111125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Soru Cevaplama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0" y="5222875"/>
            <a:ext cx="2273300" cy="1333500"/>
          </a:xfrm>
          <a:prstGeom prst="ellips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Sınıflandırma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02100" y="3022600"/>
            <a:ext cx="1828800" cy="1360487"/>
          </a:xfrm>
          <a:prstGeom prst="ellipse">
            <a:avLst/>
          </a:prstGeom>
          <a:ln>
            <a:solidFill>
              <a:srgbClr val="16315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Metin Özetleme</a:t>
            </a:r>
            <a:endParaRPr kumimoji="0" lang="tr-TR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ltbilgi Yer Tutucusu 3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484724"/>
            <a:ext cx="10168670" cy="5837256"/>
          </a:xfrm>
          <a:prstGeom prst="rect">
            <a:avLst/>
          </a:prstGeom>
        </p:spPr>
      </p:pic>
      <p:pic>
        <p:nvPicPr>
          <p:cNvPr id="7" name="Picture 4" descr="Türkiye Açık Kaynak Platformu (@tracikkaynak) | Twit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90" y="15994"/>
            <a:ext cx="1534509" cy="153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ltbilgi Yer Tutucusu 3"/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8B6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Türkiye Açık Kaynak Platformu - Açık Seminer</a:t>
            </a:r>
            <a:endParaRPr kumimoji="0" lang="tr-TR" sz="1200" b="1" i="0" u="none" strike="noStrike" kern="1200" cap="none" spc="0" normalizeH="0" baseline="0" noProof="0" dirty="0">
              <a:ln>
                <a:noFill/>
              </a:ln>
              <a:solidFill>
                <a:srgbClr val="58B6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521783" y="6321980"/>
            <a:ext cx="2547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4"/>
              </a:rPr>
              <a:t>https://nlp.stanford.edu/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31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Mavi Yeşi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eması">
  <a:themeElements>
    <a:clrScheme name="Mavi Yeşi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6418</TotalTime>
  <Words>1817</Words>
  <Application>Microsoft Office PowerPoint</Application>
  <PresentationFormat>Geniş ekran</PresentationFormat>
  <Paragraphs>359</Paragraphs>
  <Slides>62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3</vt:i4>
      </vt:variant>
      <vt:variant>
        <vt:lpstr>Slayt Başlıkları</vt:lpstr>
      </vt:variant>
      <vt:variant>
        <vt:i4>62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Century Gothic</vt:lpstr>
      <vt:lpstr>medium-content-serif-font</vt:lpstr>
      <vt:lpstr>Wingdings</vt:lpstr>
      <vt:lpstr>Office Teması</vt:lpstr>
      <vt:lpstr>1_Office Teması</vt:lpstr>
      <vt:lpstr>2_Office Teması</vt:lpstr>
      <vt:lpstr>PowerPoint Sunusu</vt:lpstr>
      <vt:lpstr>PowerPoint Sunusu</vt:lpstr>
      <vt:lpstr>PowerPoint Sunusu</vt:lpstr>
      <vt:lpstr>PowerPoint Sunusu</vt:lpstr>
      <vt:lpstr>PowerPoint Sunusu</vt:lpstr>
      <vt:lpstr>DOĞAL DİL İŞLEME NEDİR?</vt:lpstr>
      <vt:lpstr>PowerPoint Sunusu</vt:lpstr>
      <vt:lpstr>PowerPoint Sunusu</vt:lpstr>
      <vt:lpstr>PowerPoint Sunusu</vt:lpstr>
      <vt:lpstr>DOĞAL DİL İŞLEME NEDEN ZOR?</vt:lpstr>
      <vt:lpstr>PowerPoint Sunusu</vt:lpstr>
      <vt:lpstr>PowerPoint Sunusu</vt:lpstr>
      <vt:lpstr>PowerPoint Sunusu</vt:lpstr>
      <vt:lpstr>DOĞAL DİL İŞLEME PİRAMİDİ</vt:lpstr>
      <vt:lpstr>DOĞAL DİL İŞLEME PİRAMİDİ</vt:lpstr>
      <vt:lpstr>DİZGECİKLENDİRME  [TOKENIZATION – WORD SEGMENTATION]</vt:lpstr>
      <vt:lpstr>NORMALİZASYON</vt:lpstr>
      <vt:lpstr>KÖK ÇÖZÜMLEME  [LEMMATIZATION]</vt:lpstr>
      <vt:lpstr>SIKILAMA  [STEMMING]</vt:lpstr>
      <vt:lpstr>DURAK SÖZCÜKLERİN (STOP WORDS) TEMİZLENMESİ</vt:lpstr>
      <vt:lpstr>PowerPoint Sunusu</vt:lpstr>
      <vt:lpstr>Peki ya kelimenin anlamını bilgisayarın anlayacağı bir gösterime nasıl dönüştürebiliriz</vt:lpstr>
      <vt:lpstr>Peki ya kelimenin anlamını bilgisayarın anlayacağı bir gösterime nasıl dönüştürebiliriz</vt:lpstr>
      <vt:lpstr>Kelimelerin ayrık semboller olarak gösterimi</vt:lpstr>
      <vt:lpstr>Frekans temelli gösterimler</vt:lpstr>
      <vt:lpstr>Frekans temelli gösterimler</vt:lpstr>
      <vt:lpstr>Kelimelerin bağlamlarına bağlı gösterimi</vt:lpstr>
      <vt:lpstr>Kelime Vektörleri ~ Word Embeddings</vt:lpstr>
      <vt:lpstr>Word2Vec by Mikolov et al. 2013 </vt:lpstr>
      <vt:lpstr>Word2Vec by Mikolov et al. 2013 </vt:lpstr>
      <vt:lpstr>QUIZ ZAMANI!!</vt:lpstr>
      <vt:lpstr>Diğer Kelime Vektörleri</vt:lpstr>
      <vt:lpstr>Önyargılardan Kurtulmak </vt:lpstr>
      <vt:lpstr>Dil Modellemesi (Language Modelling)</vt:lpstr>
      <vt:lpstr>2013 — Doğal Dil İşleme için Sinir Ağları</vt:lpstr>
      <vt:lpstr>2015 — Dikkat (Attention)</vt:lpstr>
      <vt:lpstr>PowerPoint Sunusu</vt:lpstr>
      <vt:lpstr> 2018 — Önceden Eğitilmiş Dil Modelleri (Pretrained language models) </vt:lpstr>
      <vt:lpstr> 2018 — Önceden Eğitilmiş Dil Modelleri (Pretrained language models) </vt:lpstr>
      <vt:lpstr>PowerPoint Sunusu</vt:lpstr>
      <vt:lpstr>DUYGU ANALİZİ</vt:lpstr>
      <vt:lpstr>METİN SINIFLANDIRMA</vt:lpstr>
      <vt:lpstr> “Do more than humanly possible” </vt:lpstr>
      <vt:lpstr>LAWGEEX</vt:lpstr>
      <vt:lpstr>OTOMATİK SINAV DEĞERLENDİRME</vt:lpstr>
      <vt:lpstr>OTOMATİK SINAV DEĞERLENDİRME</vt:lpstr>
      <vt:lpstr> Dijital Asistanlar Arçelik Asista | Amazon Alexa | Apple Siri </vt:lpstr>
      <vt:lpstr>Otomatik Yazım Kontrolü </vt:lpstr>
      <vt:lpstr>Otomatik Metin Üretme</vt:lpstr>
      <vt:lpstr>Otomatik Metin Üretme</vt:lpstr>
      <vt:lpstr>Otomatik Akademik Makale Üretme </vt:lpstr>
      <vt:lpstr>Alıntı Tespiti</vt:lpstr>
      <vt:lpstr>Makine Çevirisi</vt:lpstr>
      <vt:lpstr>Makine Çevirisi</vt:lpstr>
      <vt:lpstr>Makine Çevirisi</vt:lpstr>
      <vt:lpstr>Soru Üretme </vt:lpstr>
      <vt:lpstr>Soru Üretme </vt:lpstr>
      <vt:lpstr>Soru Cevaplama</vt:lpstr>
      <vt:lpstr>Soru Cevaplama</vt:lpstr>
      <vt:lpstr>Görüntü Tasvir Etme</vt:lpstr>
      <vt:lpstr>METİN ÖZETLEME</vt:lpstr>
      <vt:lpstr>PowerPoint Sunusu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Başak Buluz</dc:creator>
  <cp:lastModifiedBy>Başak Buluz</cp:lastModifiedBy>
  <cp:revision>177</cp:revision>
  <dcterms:created xsi:type="dcterms:W3CDTF">2019-02-25T18:52:40Z</dcterms:created>
  <dcterms:modified xsi:type="dcterms:W3CDTF">2020-05-04T21:42:27Z</dcterms:modified>
</cp:coreProperties>
</file>